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9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0294" autoAdjust="0"/>
    <p:restoredTop sz="94660"/>
  </p:normalViewPr>
  <p:slideViewPr>
    <p:cSldViewPr snapToGrid="0">
      <p:cViewPr varScale="1">
        <p:scale>
          <a:sx n="53" d="100"/>
          <a:sy n="53" d="100"/>
        </p:scale>
        <p:origin x="24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40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99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7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543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32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36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7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4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63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40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43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161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994016" y="72516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882323" y="3311300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0956" y="603294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807994" y="4516833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952087" y="3301744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898576" y="729681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77100" y="452482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4817017" y="604990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424961" y="776967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2406588" y="27799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</p:spTree>
    <p:extLst>
      <p:ext uri="{BB962C8B-B14F-4D97-AF65-F5344CB8AC3E}">
        <p14:creationId xmlns:p14="http://schemas.microsoft.com/office/powerpoint/2010/main" val="103597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231</TotalTime>
  <Words>20</Words>
  <Application>Microsoft Office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Jamiee Hughes</dc:creator>
  <cp:lastModifiedBy>Jamiee Hughes</cp:lastModifiedBy>
  <cp:revision>55</cp:revision>
  <dcterms:created xsi:type="dcterms:W3CDTF">2017-01-28T05:29:47Z</dcterms:created>
  <dcterms:modified xsi:type="dcterms:W3CDTF">2017-03-24T22:00:17Z</dcterms:modified>
</cp:coreProperties>
</file>