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76" r:id="rId2"/>
  </p:sldIdLst>
  <p:sldSz cx="6858000" cy="9144000" type="letter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0294" autoAdjust="0"/>
    <p:restoredTop sz="94660"/>
  </p:normalViewPr>
  <p:slideViewPr>
    <p:cSldViewPr snapToGrid="0">
      <p:cViewPr varScale="1">
        <p:scale>
          <a:sx n="53" d="100"/>
          <a:sy n="53" d="100"/>
        </p:scale>
        <p:origin x="240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40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199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97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326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36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476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444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6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409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43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DFB0-3EE0-44DC-8674-C64A046487A5}" type="datetimeFigureOut">
              <a:rPr lang="en-US" smtClean="0"/>
              <a:t>3/24/2017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B1C40-FE59-4D67-B25B-C15A9C95C2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61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</p:spPr>
      </p:pic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2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217331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</TotalTime>
  <Words>20</Words>
  <Application>Microsoft Office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Jamiee Hughes</dc:creator>
  <cp:lastModifiedBy>Jamiee Hughes</cp:lastModifiedBy>
  <cp:revision>52</cp:revision>
  <dcterms:created xsi:type="dcterms:W3CDTF">2017-01-28T05:29:47Z</dcterms:created>
  <dcterms:modified xsi:type="dcterms:W3CDTF">2017-03-24T21:59:26Z</dcterms:modified>
</cp:coreProperties>
</file>