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2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2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7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4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4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94016" y="72516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82323" y="3311300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56" y="603294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807994" y="4516833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952087" y="3301744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98576" y="729681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7100" y="452482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817017" y="604990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424961" y="776967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406588" y="27799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188328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20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47</cp:revision>
  <dcterms:created xsi:type="dcterms:W3CDTF">2017-01-28T05:29:47Z</dcterms:created>
  <dcterms:modified xsi:type="dcterms:W3CDTF">2017-03-24T21:58:19Z</dcterms:modified>
</cp:coreProperties>
</file>