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1" r:id="rId2"/>
  </p:sldIdLst>
  <p:sldSz cx="6858000" cy="9144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0294" autoAdjust="0"/>
    <p:restoredTop sz="94660"/>
  </p:normalViewPr>
  <p:slideViewPr>
    <p:cSldViewPr snapToGrid="0">
      <p:cViewPr varScale="1">
        <p:scale>
          <a:sx n="53" d="100"/>
          <a:sy n="53" d="100"/>
        </p:scale>
        <p:origin x="24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640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199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971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4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326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36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47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63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40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43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5DFB0-3EE0-44DC-8674-C64A046487A5}" type="datetimeFigureOut">
              <a:rPr lang="en-US" smtClean="0"/>
              <a:t>3/24/2017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B1C40-FE59-4D67-B25B-C15A9C95C2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61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3" name="TextBox 4"/>
          <p:cNvSpPr txBox="1">
            <a:spLocks noChangeArrowheads="1"/>
          </p:cNvSpPr>
          <p:nvPr/>
        </p:nvSpPr>
        <p:spPr bwMode="auto">
          <a:xfrm>
            <a:off x="994016" y="72516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3882323" y="3311300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956" y="603294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807994" y="4516833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952087" y="3301744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3898576" y="729681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9" name="TextBox 4"/>
          <p:cNvSpPr txBox="1">
            <a:spLocks noChangeArrowheads="1"/>
          </p:cNvSpPr>
          <p:nvPr/>
        </p:nvSpPr>
        <p:spPr bwMode="auto">
          <a:xfrm>
            <a:off x="77100" y="4524825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0" name="TextBox 4"/>
          <p:cNvSpPr txBox="1">
            <a:spLocks noChangeArrowheads="1"/>
          </p:cNvSpPr>
          <p:nvPr/>
        </p:nvSpPr>
        <p:spPr bwMode="auto">
          <a:xfrm>
            <a:off x="4817017" y="6049906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424961" y="776967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406588" y="2779982"/>
            <a:ext cx="198812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Your Text</a:t>
            </a:r>
          </a:p>
        </p:txBody>
      </p:sp>
    </p:spTree>
    <p:extLst>
      <p:ext uri="{BB962C8B-B14F-4D97-AF65-F5344CB8AC3E}">
        <p14:creationId xmlns:p14="http://schemas.microsoft.com/office/powerpoint/2010/main" val="3090890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</TotalTime>
  <Words>20</Words>
  <Application>Microsoft Office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Jamiee Hughes</dc:creator>
  <cp:lastModifiedBy>Jamiee Hughes</cp:lastModifiedBy>
  <cp:revision>36</cp:revision>
  <dcterms:created xsi:type="dcterms:W3CDTF">2017-01-28T05:29:47Z</dcterms:created>
  <dcterms:modified xsi:type="dcterms:W3CDTF">2017-03-24T21:56:00Z</dcterms:modified>
</cp:coreProperties>
</file>