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62" r:id="rId2"/>
  </p:sldIdLst>
  <p:sldSz cx="6858000" cy="9144000" type="letter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0294" autoAdjust="0"/>
    <p:restoredTop sz="94660"/>
  </p:normalViewPr>
  <p:slideViewPr>
    <p:cSldViewPr snapToGrid="0">
      <p:cViewPr varScale="1">
        <p:scale>
          <a:sx n="53" d="100"/>
          <a:sy n="53" d="100"/>
        </p:scale>
        <p:origin x="240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5DFB0-3EE0-44DC-8674-C64A046487A5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B1C40-FE59-4D67-B25B-C15A9C95C2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06403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5DFB0-3EE0-44DC-8674-C64A046487A5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B1C40-FE59-4D67-B25B-C15A9C95C2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1991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5DFB0-3EE0-44DC-8674-C64A046487A5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B1C40-FE59-4D67-B25B-C15A9C95C2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971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5DFB0-3EE0-44DC-8674-C64A046487A5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B1C40-FE59-4D67-B25B-C15A9C95C2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75433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5DFB0-3EE0-44DC-8674-C64A046487A5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B1C40-FE59-4D67-B25B-C15A9C95C2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73266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5DFB0-3EE0-44DC-8674-C64A046487A5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B1C40-FE59-4D67-B25B-C15A9C95C2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3364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5DFB0-3EE0-44DC-8674-C64A046487A5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B1C40-FE59-4D67-B25B-C15A9C95C2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4767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5DFB0-3EE0-44DC-8674-C64A046487A5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B1C40-FE59-4D67-B25B-C15A9C95C2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4443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5DFB0-3EE0-44DC-8674-C64A046487A5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B1C40-FE59-4D67-B25B-C15A9C95C2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6354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5DFB0-3EE0-44DC-8674-C64A046487A5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B1C40-FE59-4D67-B25B-C15A9C95C2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4095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5DFB0-3EE0-44DC-8674-C64A046487A5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B1C40-FE59-4D67-B25B-C15A9C95C2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1430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B5DFB0-3EE0-44DC-8674-C64A046487A5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DB1C40-FE59-4D67-B25B-C15A9C95C2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1615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9144000"/>
          </a:xfrm>
          <a:prstGeom prst="rect">
            <a:avLst/>
          </a:prstGeom>
        </p:spPr>
      </p:pic>
      <p:sp>
        <p:nvSpPr>
          <p:cNvPr id="23" name="TextBox 4"/>
          <p:cNvSpPr txBox="1">
            <a:spLocks noChangeArrowheads="1"/>
          </p:cNvSpPr>
          <p:nvPr/>
        </p:nvSpPr>
        <p:spPr bwMode="auto">
          <a:xfrm>
            <a:off x="994016" y="7251682"/>
            <a:ext cx="198812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</a:t>
            </a:r>
          </a:p>
        </p:txBody>
      </p:sp>
      <p:sp>
        <p:nvSpPr>
          <p:cNvPr id="24" name="TextBox 4"/>
          <p:cNvSpPr txBox="1">
            <a:spLocks noChangeArrowheads="1"/>
          </p:cNvSpPr>
          <p:nvPr/>
        </p:nvSpPr>
        <p:spPr bwMode="auto">
          <a:xfrm>
            <a:off x="3882323" y="3311300"/>
            <a:ext cx="198812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</a:t>
            </a:r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60956" y="6032946"/>
            <a:ext cx="198812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</a:t>
            </a:r>
          </a:p>
        </p:txBody>
      </p:sp>
      <p:sp>
        <p:nvSpPr>
          <p:cNvPr id="26" name="TextBox 4"/>
          <p:cNvSpPr txBox="1">
            <a:spLocks noChangeArrowheads="1"/>
          </p:cNvSpPr>
          <p:nvPr/>
        </p:nvSpPr>
        <p:spPr bwMode="auto">
          <a:xfrm>
            <a:off x="4807994" y="4516833"/>
            <a:ext cx="198812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</a:t>
            </a:r>
          </a:p>
        </p:txBody>
      </p:sp>
      <p:sp>
        <p:nvSpPr>
          <p:cNvPr id="27" name="TextBox 4"/>
          <p:cNvSpPr txBox="1">
            <a:spLocks noChangeArrowheads="1"/>
          </p:cNvSpPr>
          <p:nvPr/>
        </p:nvSpPr>
        <p:spPr bwMode="auto">
          <a:xfrm>
            <a:off x="952087" y="3301744"/>
            <a:ext cx="198812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</a:t>
            </a:r>
          </a:p>
        </p:txBody>
      </p:sp>
      <p:sp>
        <p:nvSpPr>
          <p:cNvPr id="28" name="TextBox 4"/>
          <p:cNvSpPr txBox="1">
            <a:spLocks noChangeArrowheads="1"/>
          </p:cNvSpPr>
          <p:nvPr/>
        </p:nvSpPr>
        <p:spPr bwMode="auto">
          <a:xfrm>
            <a:off x="3898576" y="7296815"/>
            <a:ext cx="198812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</a:t>
            </a:r>
          </a:p>
        </p:txBody>
      </p:sp>
      <p:sp>
        <p:nvSpPr>
          <p:cNvPr id="29" name="TextBox 4"/>
          <p:cNvSpPr txBox="1">
            <a:spLocks noChangeArrowheads="1"/>
          </p:cNvSpPr>
          <p:nvPr/>
        </p:nvSpPr>
        <p:spPr bwMode="auto">
          <a:xfrm>
            <a:off x="77100" y="4524825"/>
            <a:ext cx="198812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</a:t>
            </a:r>
          </a:p>
        </p:txBody>
      </p:sp>
      <p:sp>
        <p:nvSpPr>
          <p:cNvPr id="30" name="TextBox 4"/>
          <p:cNvSpPr txBox="1">
            <a:spLocks noChangeArrowheads="1"/>
          </p:cNvSpPr>
          <p:nvPr/>
        </p:nvSpPr>
        <p:spPr bwMode="auto">
          <a:xfrm>
            <a:off x="4817017" y="6049906"/>
            <a:ext cx="198812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</a:t>
            </a:r>
          </a:p>
        </p:txBody>
      </p:sp>
      <p:sp>
        <p:nvSpPr>
          <p:cNvPr id="31" name="TextBox 4"/>
          <p:cNvSpPr txBox="1">
            <a:spLocks noChangeArrowheads="1"/>
          </p:cNvSpPr>
          <p:nvPr/>
        </p:nvSpPr>
        <p:spPr bwMode="auto">
          <a:xfrm>
            <a:off x="2424961" y="7769672"/>
            <a:ext cx="198812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</a:t>
            </a:r>
          </a:p>
        </p:txBody>
      </p:sp>
      <p:sp>
        <p:nvSpPr>
          <p:cNvPr id="32" name="TextBox 4"/>
          <p:cNvSpPr txBox="1">
            <a:spLocks noChangeArrowheads="1"/>
          </p:cNvSpPr>
          <p:nvPr/>
        </p:nvSpPr>
        <p:spPr bwMode="auto">
          <a:xfrm>
            <a:off x="2406588" y="2779982"/>
            <a:ext cx="198812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</a:t>
            </a:r>
          </a:p>
        </p:txBody>
      </p:sp>
    </p:spTree>
    <p:extLst>
      <p:ext uri="{BB962C8B-B14F-4D97-AF65-F5344CB8AC3E}">
        <p14:creationId xmlns:p14="http://schemas.microsoft.com/office/powerpoint/2010/main" val="1832235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227</TotalTime>
  <Words>20</Words>
  <Application>Microsoft Office PowerPoint</Application>
  <PresentationFormat>Letter Paper (8.5x11 in)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Tahoma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Jamiee Hughes</dc:creator>
  <cp:lastModifiedBy>Jamiee Hughes</cp:lastModifiedBy>
  <cp:revision>37</cp:revision>
  <dcterms:created xsi:type="dcterms:W3CDTF">2017-01-28T05:29:47Z</dcterms:created>
  <dcterms:modified xsi:type="dcterms:W3CDTF">2017-03-24T21:56:13Z</dcterms:modified>
</cp:coreProperties>
</file>