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63" r:id="rId2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0294" autoAdjust="0"/>
    <p:restoredTop sz="94660"/>
  </p:normalViewPr>
  <p:slideViewPr>
    <p:cSldViewPr snapToGrid="0">
      <p:cViewPr varScale="1">
        <p:scale>
          <a:sx n="53" d="100"/>
          <a:sy n="53" d="100"/>
        </p:scale>
        <p:origin x="240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640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199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971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543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326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336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476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444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635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409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43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161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3" name="TextBox 4"/>
          <p:cNvSpPr txBox="1">
            <a:spLocks noChangeArrowheads="1"/>
          </p:cNvSpPr>
          <p:nvPr/>
        </p:nvSpPr>
        <p:spPr bwMode="auto">
          <a:xfrm>
            <a:off x="994016" y="7251682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3882323" y="3311300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0956" y="6032946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4807994" y="4516833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952087" y="3301744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3898576" y="7296815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77100" y="4524825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4817017" y="6049906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2424961" y="7769672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2406588" y="2779982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</p:spTree>
    <p:extLst>
      <p:ext uri="{BB962C8B-B14F-4D97-AF65-F5344CB8AC3E}">
        <p14:creationId xmlns:p14="http://schemas.microsoft.com/office/powerpoint/2010/main" val="361638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227</TotalTime>
  <Words>20</Words>
  <Application>Microsoft Office PowerPoint</Application>
  <PresentationFormat>Letter Paper (8.5x11 in)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Jamiee Hughes</dc:creator>
  <cp:lastModifiedBy>Jamiee Hughes</cp:lastModifiedBy>
  <cp:revision>38</cp:revision>
  <dcterms:created xsi:type="dcterms:W3CDTF">2017-01-28T05:29:47Z</dcterms:created>
  <dcterms:modified xsi:type="dcterms:W3CDTF">2017-03-24T21:56:26Z</dcterms:modified>
</cp:coreProperties>
</file>