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4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0294" autoAdjust="0"/>
    <p:restoredTop sz="94660"/>
  </p:normalViewPr>
  <p:slideViewPr>
    <p:cSldViewPr snapToGrid="0">
      <p:cViewPr varScale="1">
        <p:scale>
          <a:sx n="53" d="100"/>
          <a:sy n="53" d="100"/>
        </p:scale>
        <p:origin x="24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4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9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7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4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2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3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7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4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3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0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6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994016" y="72516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882323" y="3311300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56" y="603294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807994" y="4516833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952087" y="3301744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898576" y="729681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77100" y="452482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817017" y="604990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424961" y="776967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406588" y="27799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69237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</TotalTime>
  <Words>20</Words>
  <Application>Microsoft Office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Jamiee Hughes</dc:creator>
  <cp:lastModifiedBy>Jamiee Hughes</cp:lastModifiedBy>
  <cp:revision>50</cp:revision>
  <dcterms:created xsi:type="dcterms:W3CDTF">2017-01-28T05:29:47Z</dcterms:created>
  <dcterms:modified xsi:type="dcterms:W3CDTF">2017-03-24T21:59:02Z</dcterms:modified>
</cp:coreProperties>
</file>