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6858000" cy="9144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3C36"/>
    <a:srgbClr val="275791"/>
    <a:srgbClr val="0386C9"/>
    <a:srgbClr val="573C78"/>
    <a:srgbClr val="C99BB8"/>
    <a:srgbClr val="BE8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94660"/>
  </p:normalViewPr>
  <p:slideViewPr>
    <p:cSldViewPr>
      <p:cViewPr varScale="1">
        <p:scale>
          <a:sx n="50" d="100"/>
          <a:sy n="50" d="100"/>
        </p:scale>
        <p:origin x="245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A61DE9-5EC9-43FC-888C-AEC7D3278180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57484A-D0AA-410A-A5CE-0326C78ADEF0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475764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2443-7FED-4C36-B98B-2D16070CA20D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0E7D-5F5D-4602-81E7-ECB00C95C99E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7578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982B-3AD5-41C1-AB6D-5895A2E03006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9449-2695-4462-BFDF-D3DD8317FE20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52270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1CA96-74DC-4040-91DE-A52D0A23B687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05E0-24A1-42B3-9582-520E4BBE769F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9787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0350-7D4B-4B4F-A670-7C5803E1E562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9DAB-943A-4E09-98F6-FFB40A7DC8A4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68671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7B284-28B9-40EE-9E10-45B8833AB2E0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E340-486D-4579-BE80-F96A9C5F84B7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6412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8861A-C649-4E89-ADE7-761005EB6FC2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8DF5F-67F4-4134-B743-D52CE444AEF2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10303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FC2D2-1D4B-4C1E-9279-F31EAF550770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45077-921C-4DDD-A376-09601E65A35F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29527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55579-89A4-4F3D-B8CA-282A0BAA37E8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70551-480D-49A8-B393-1B6657083AD5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73582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BA1F1-2C15-48A6-B409-CCFFF93D711E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D860F-DE72-4C06-8705-CAFAF5167499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09845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A0C0-1FAD-41C0-8E06-0023640259F2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6E49-C8B1-4475-A2F4-D7DB64C2A8B1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64309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0047-8E7C-405E-BA08-12188D72438F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3199-3CD6-4E0B-9AE1-1EC9350ABDBC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84354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E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E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987FDA-2B5D-420A-AD9D-6EA781C79807}" type="datetimeFigureOut">
              <a:rPr lang="en-IE"/>
              <a:pPr>
                <a:defRPr/>
              </a:pPr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D54F50-CB5D-4322-B62A-08AA325D9C0A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9"/>
          <p:cNvSpPr txBox="1">
            <a:spLocks noChangeArrowheads="1"/>
          </p:cNvSpPr>
          <p:nvPr/>
        </p:nvSpPr>
        <p:spPr bwMode="auto">
          <a:xfrm>
            <a:off x="3573463" y="2843213"/>
            <a:ext cx="28082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4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0" name="TextBox 9"/>
          <p:cNvSpPr txBox="1">
            <a:spLocks noChangeArrowheads="1"/>
          </p:cNvSpPr>
          <p:nvPr/>
        </p:nvSpPr>
        <p:spPr bwMode="auto">
          <a:xfrm>
            <a:off x="549275" y="2843213"/>
            <a:ext cx="28082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2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1" name="TextBox 9"/>
          <p:cNvSpPr txBox="1">
            <a:spLocks noChangeArrowheads="1"/>
          </p:cNvSpPr>
          <p:nvPr/>
        </p:nvSpPr>
        <p:spPr bwMode="auto">
          <a:xfrm>
            <a:off x="3573463" y="4491038"/>
            <a:ext cx="28082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4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549275" y="4491038"/>
            <a:ext cx="28082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4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3573463" y="6084888"/>
            <a:ext cx="2808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4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4" name="TextBox 9"/>
          <p:cNvSpPr txBox="1">
            <a:spLocks noChangeArrowheads="1"/>
          </p:cNvSpPr>
          <p:nvPr/>
        </p:nvSpPr>
        <p:spPr bwMode="auto">
          <a:xfrm>
            <a:off x="549275" y="6084888"/>
            <a:ext cx="2808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4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3573463" y="7702550"/>
            <a:ext cx="28082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4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6" name="TextBox 9"/>
          <p:cNvSpPr txBox="1">
            <a:spLocks noChangeArrowheads="1"/>
          </p:cNvSpPr>
          <p:nvPr/>
        </p:nvSpPr>
        <p:spPr bwMode="auto">
          <a:xfrm>
            <a:off x="549275" y="7702550"/>
            <a:ext cx="28082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4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7" name="TextBox 9"/>
          <p:cNvSpPr txBox="1">
            <a:spLocks noChangeArrowheads="1"/>
          </p:cNvSpPr>
          <p:nvPr/>
        </p:nvSpPr>
        <p:spPr bwMode="auto">
          <a:xfrm>
            <a:off x="3573463" y="1247775"/>
            <a:ext cx="2808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4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8" name="TextBox 9"/>
          <p:cNvSpPr txBox="1">
            <a:spLocks noChangeArrowheads="1"/>
          </p:cNvSpPr>
          <p:nvPr/>
        </p:nvSpPr>
        <p:spPr bwMode="auto">
          <a:xfrm>
            <a:off x="549275" y="1247775"/>
            <a:ext cx="2808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4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20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Jamiee Hughes</cp:lastModifiedBy>
  <cp:revision>145</cp:revision>
  <dcterms:created xsi:type="dcterms:W3CDTF">2014-02-12T22:21:05Z</dcterms:created>
  <dcterms:modified xsi:type="dcterms:W3CDTF">2017-03-29T07:16:05Z</dcterms:modified>
</cp:coreProperties>
</file>