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3" r:id="rId2"/>
  </p:sldIdLst>
  <p:sldSz cx="6858000" cy="9144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3C36"/>
    <a:srgbClr val="275791"/>
    <a:srgbClr val="0386C9"/>
    <a:srgbClr val="573C78"/>
    <a:srgbClr val="C99BB8"/>
    <a:srgbClr val="BE83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47" autoAdjust="0"/>
    <p:restoredTop sz="94660"/>
  </p:normalViewPr>
  <p:slideViewPr>
    <p:cSldViewPr>
      <p:cViewPr varScale="1">
        <p:scale>
          <a:sx n="50" d="100"/>
          <a:sy n="50" d="100"/>
        </p:scale>
        <p:origin x="245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9A61DE9-5EC9-43FC-888C-AEC7D3278180}" type="datetimeFigureOut">
              <a:rPr lang="en-IE"/>
              <a:pPr>
                <a:defRPr/>
              </a:pPr>
              <a:t>29/03/2017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E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IE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357484A-D0AA-410A-A5CE-0326C78ADEF0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24757643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42443-7FED-4C36-B98B-2D16070CA20D}" type="datetimeFigureOut">
              <a:rPr lang="en-IE"/>
              <a:pPr>
                <a:defRPr/>
              </a:pPr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20E7D-5F5D-4602-81E7-ECB00C95C99E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75783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0982B-3AD5-41C1-AB6D-5895A2E03006}" type="datetimeFigureOut">
              <a:rPr lang="en-IE"/>
              <a:pPr>
                <a:defRPr/>
              </a:pPr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B9449-2695-4462-BFDF-D3DD8317FE20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522706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1CA96-74DC-4040-91DE-A52D0A23B687}" type="datetimeFigureOut">
              <a:rPr lang="en-IE"/>
              <a:pPr>
                <a:defRPr/>
              </a:pPr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105E0-24A1-42B3-9582-520E4BBE769F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397877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60350-7D4B-4B4F-A670-7C5803E1E562}" type="datetimeFigureOut">
              <a:rPr lang="en-IE"/>
              <a:pPr>
                <a:defRPr/>
              </a:pPr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49DAB-943A-4E09-98F6-FFB40A7DC8A4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2686714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7B284-28B9-40EE-9E10-45B8833AB2E0}" type="datetimeFigureOut">
              <a:rPr lang="en-IE"/>
              <a:pPr>
                <a:defRPr/>
              </a:pPr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BE340-486D-4579-BE80-F96A9C5F84B7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364126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8861A-C649-4E89-ADE7-761005EB6FC2}" type="datetimeFigureOut">
              <a:rPr lang="en-IE"/>
              <a:pPr>
                <a:defRPr/>
              </a:pPr>
              <a:t>29/03/2017</a:t>
            </a:fld>
            <a:endParaRPr lang="en-I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8DF5F-67F4-4134-B743-D52CE444AEF2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3103033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FC2D2-1D4B-4C1E-9279-F31EAF550770}" type="datetimeFigureOut">
              <a:rPr lang="en-IE"/>
              <a:pPr>
                <a:defRPr/>
              </a:pPr>
              <a:t>29/03/2017</a:t>
            </a:fld>
            <a:endParaRPr lang="en-I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45077-921C-4DDD-A376-09601E65A35F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3295271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55579-89A4-4F3D-B8CA-282A0BAA37E8}" type="datetimeFigureOut">
              <a:rPr lang="en-IE"/>
              <a:pPr>
                <a:defRPr/>
              </a:pPr>
              <a:t>29/03/2017</a:t>
            </a:fld>
            <a:endParaRPr lang="en-I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70551-480D-49A8-B393-1B6657083AD5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373582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BA1F1-2C15-48A6-B409-CCFFF93D711E}" type="datetimeFigureOut">
              <a:rPr lang="en-IE"/>
              <a:pPr>
                <a:defRPr/>
              </a:pPr>
              <a:t>29/03/2017</a:t>
            </a:fld>
            <a:endParaRPr lang="en-I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D860F-DE72-4C06-8705-CAFAF5167499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2098455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2A0C0-1FAD-41C0-8E06-0023640259F2}" type="datetimeFigureOut">
              <a:rPr lang="en-IE"/>
              <a:pPr>
                <a:defRPr/>
              </a:pPr>
              <a:t>29/03/2017</a:t>
            </a:fld>
            <a:endParaRPr lang="en-I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26E49-C8B1-4475-A2F4-D7DB64C2A8B1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2643094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60047-8E7C-405E-BA08-12188D72438F}" type="datetimeFigureOut">
              <a:rPr lang="en-IE"/>
              <a:pPr>
                <a:defRPr/>
              </a:pPr>
              <a:t>29/03/2017</a:t>
            </a:fld>
            <a:endParaRPr lang="en-I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D3199-3CD6-4E0B-9AE1-1EC9350ABDBC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843547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IE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IE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987FDA-2B5D-420A-AD9D-6EA781C79807}" type="datetimeFigureOut">
              <a:rPr lang="en-IE"/>
              <a:pPr>
                <a:defRPr/>
              </a:pPr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AD54F50-CB5D-4322-B62A-08AA325D9C0A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Box 9"/>
          <p:cNvSpPr txBox="1">
            <a:spLocks noChangeArrowheads="1"/>
          </p:cNvSpPr>
          <p:nvPr/>
        </p:nvSpPr>
        <p:spPr bwMode="auto">
          <a:xfrm>
            <a:off x="3573463" y="2843213"/>
            <a:ext cx="280828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latin typeface="Tahoma" panose="020B0604030504040204" pitchFamily="34" charset="0"/>
                <a:cs typeface="Tahoma" panose="020B0604030504040204" pitchFamily="34" charset="0"/>
              </a:rPr>
              <a:t>Your Text</a:t>
            </a:r>
            <a:endParaRPr lang="en-US" altLang="en-US" sz="40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20" name="TextBox 9"/>
          <p:cNvSpPr txBox="1">
            <a:spLocks noChangeArrowheads="1"/>
          </p:cNvSpPr>
          <p:nvPr/>
        </p:nvSpPr>
        <p:spPr bwMode="auto">
          <a:xfrm>
            <a:off x="549275" y="2843213"/>
            <a:ext cx="280828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latin typeface="Tahoma" panose="020B0604030504040204" pitchFamily="34" charset="0"/>
                <a:cs typeface="Tahoma" panose="020B0604030504040204" pitchFamily="34" charset="0"/>
              </a:rPr>
              <a:t>Your Text</a:t>
            </a:r>
            <a:endParaRPr lang="en-US" altLang="en-US" sz="24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21" name="TextBox 9"/>
          <p:cNvSpPr txBox="1">
            <a:spLocks noChangeArrowheads="1"/>
          </p:cNvSpPr>
          <p:nvPr/>
        </p:nvSpPr>
        <p:spPr bwMode="auto">
          <a:xfrm>
            <a:off x="3573463" y="4491038"/>
            <a:ext cx="280828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latin typeface="Tahoma" panose="020B0604030504040204" pitchFamily="34" charset="0"/>
                <a:cs typeface="Tahoma" panose="020B0604030504040204" pitchFamily="34" charset="0"/>
              </a:rPr>
              <a:t>Your Text</a:t>
            </a:r>
            <a:endParaRPr lang="en-US" altLang="en-US" sz="40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22" name="TextBox 9"/>
          <p:cNvSpPr txBox="1">
            <a:spLocks noChangeArrowheads="1"/>
          </p:cNvSpPr>
          <p:nvPr/>
        </p:nvSpPr>
        <p:spPr bwMode="auto">
          <a:xfrm>
            <a:off x="549275" y="4491038"/>
            <a:ext cx="280828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latin typeface="Tahoma" panose="020B0604030504040204" pitchFamily="34" charset="0"/>
                <a:cs typeface="Tahoma" panose="020B0604030504040204" pitchFamily="34" charset="0"/>
              </a:rPr>
              <a:t>Your Text</a:t>
            </a:r>
            <a:endParaRPr lang="en-US" altLang="en-US" sz="40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23" name="TextBox 9"/>
          <p:cNvSpPr txBox="1">
            <a:spLocks noChangeArrowheads="1"/>
          </p:cNvSpPr>
          <p:nvPr/>
        </p:nvSpPr>
        <p:spPr bwMode="auto">
          <a:xfrm>
            <a:off x="3573463" y="6084888"/>
            <a:ext cx="28082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>
                <a:latin typeface="Tahoma" panose="020B0604030504040204" pitchFamily="34" charset="0"/>
                <a:cs typeface="Tahoma" panose="020B0604030504040204" pitchFamily="34" charset="0"/>
              </a:rPr>
              <a:t>Your Text</a:t>
            </a:r>
            <a:endParaRPr lang="en-US" altLang="en-US" sz="40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24" name="TextBox 9"/>
          <p:cNvSpPr txBox="1">
            <a:spLocks noChangeArrowheads="1"/>
          </p:cNvSpPr>
          <p:nvPr/>
        </p:nvSpPr>
        <p:spPr bwMode="auto">
          <a:xfrm>
            <a:off x="549275" y="6084888"/>
            <a:ext cx="28082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latin typeface="Tahoma" panose="020B0604030504040204" pitchFamily="34" charset="0"/>
                <a:cs typeface="Tahoma" panose="020B0604030504040204" pitchFamily="34" charset="0"/>
              </a:rPr>
              <a:t>Your Text</a:t>
            </a:r>
            <a:endParaRPr lang="en-US" altLang="en-US" sz="40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25" name="TextBox 9"/>
          <p:cNvSpPr txBox="1">
            <a:spLocks noChangeArrowheads="1"/>
          </p:cNvSpPr>
          <p:nvPr/>
        </p:nvSpPr>
        <p:spPr bwMode="auto">
          <a:xfrm>
            <a:off x="3573463" y="7702550"/>
            <a:ext cx="28082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latin typeface="Tahoma" panose="020B0604030504040204" pitchFamily="34" charset="0"/>
                <a:cs typeface="Tahoma" panose="020B0604030504040204" pitchFamily="34" charset="0"/>
              </a:rPr>
              <a:t>Your Text</a:t>
            </a:r>
            <a:endParaRPr lang="en-US" altLang="en-US" sz="40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26" name="TextBox 9"/>
          <p:cNvSpPr txBox="1">
            <a:spLocks noChangeArrowheads="1"/>
          </p:cNvSpPr>
          <p:nvPr/>
        </p:nvSpPr>
        <p:spPr bwMode="auto">
          <a:xfrm>
            <a:off x="549275" y="7702550"/>
            <a:ext cx="280828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latin typeface="Tahoma" panose="020B0604030504040204" pitchFamily="34" charset="0"/>
                <a:cs typeface="Tahoma" panose="020B0604030504040204" pitchFamily="34" charset="0"/>
              </a:rPr>
              <a:t>Your Text</a:t>
            </a:r>
            <a:endParaRPr lang="en-US" altLang="en-US" sz="40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27" name="TextBox 9"/>
          <p:cNvSpPr txBox="1">
            <a:spLocks noChangeArrowheads="1"/>
          </p:cNvSpPr>
          <p:nvPr/>
        </p:nvSpPr>
        <p:spPr bwMode="auto">
          <a:xfrm>
            <a:off x="3573463" y="1247775"/>
            <a:ext cx="28082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latin typeface="Tahoma" panose="020B0604030504040204" pitchFamily="34" charset="0"/>
                <a:cs typeface="Tahoma" panose="020B0604030504040204" pitchFamily="34" charset="0"/>
              </a:rPr>
              <a:t>Your Text</a:t>
            </a:r>
            <a:endParaRPr lang="en-US" altLang="en-US" sz="40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28" name="TextBox 9"/>
          <p:cNvSpPr txBox="1">
            <a:spLocks noChangeArrowheads="1"/>
          </p:cNvSpPr>
          <p:nvPr/>
        </p:nvSpPr>
        <p:spPr bwMode="auto">
          <a:xfrm>
            <a:off x="549275" y="1247775"/>
            <a:ext cx="28082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latin typeface="Tahoma" panose="020B0604030504040204" pitchFamily="34" charset="0"/>
                <a:cs typeface="Tahoma" panose="020B0604030504040204" pitchFamily="34" charset="0"/>
              </a:rPr>
              <a:t>Your Text</a:t>
            </a:r>
            <a:endParaRPr lang="en-US" altLang="en-US" sz="40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3213</TotalTime>
  <Words>20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Jamiee Hughes</cp:lastModifiedBy>
  <cp:revision>145</cp:revision>
  <dcterms:created xsi:type="dcterms:W3CDTF">2014-02-12T22:21:05Z</dcterms:created>
  <dcterms:modified xsi:type="dcterms:W3CDTF">2017-03-29T07:16:05Z</dcterms:modified>
</cp:coreProperties>
</file>