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A0CD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92459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8276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762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4373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826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515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258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060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90424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494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2549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01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419614" y="3416754"/>
            <a:ext cx="13954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1127334" y="3445329"/>
            <a:ext cx="13954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56203" y="5988332"/>
            <a:ext cx="13954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431824" y="5642539"/>
            <a:ext cx="10718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79744" y="3292644"/>
            <a:ext cx="10718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4760759" y="5616590"/>
            <a:ext cx="10718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45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</TotalTime>
  <Words>12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31</cp:revision>
  <dcterms:created xsi:type="dcterms:W3CDTF">2016-11-19T20:56:07Z</dcterms:created>
  <dcterms:modified xsi:type="dcterms:W3CDTF">2017-03-29T06:40:30Z</dcterms:modified>
</cp:coreProperties>
</file>