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A0C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245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27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762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373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2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515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258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60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042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494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254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8CC35-F3CB-4D43-A086-A4B085A334A3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89AF8-46DE-4AE5-9E4B-B1D8BE2F3E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01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565400" y="6593831"/>
            <a:ext cx="1871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/>
            <a:r>
              <a:rPr lang="en-US" alt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37063" y="6593831"/>
            <a:ext cx="1800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/>
            <a:r>
              <a:rPr lang="en-US" alt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765175" y="6593831"/>
            <a:ext cx="1800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/>
            <a:r>
              <a:rPr lang="en-US" alt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2565400" y="3229918"/>
            <a:ext cx="1871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/>
            <a:r>
              <a:rPr lang="en-US" alt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4437063" y="3229918"/>
            <a:ext cx="1800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/>
            <a:r>
              <a:rPr lang="en-US" alt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765175" y="3229918"/>
            <a:ext cx="1800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1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12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30</cp:revision>
  <dcterms:created xsi:type="dcterms:W3CDTF">2016-11-19T20:56:07Z</dcterms:created>
  <dcterms:modified xsi:type="dcterms:W3CDTF">2017-03-29T06:38:08Z</dcterms:modified>
</cp:coreProperties>
</file>