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53" d="100"/>
          <a:sy n="53" d="100"/>
        </p:scale>
        <p:origin x="2214" y="12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75689-959B-406F-82F6-66DCA3B6D725}" type="datetimeFigureOut">
              <a:rPr lang="en-IE" smtClean="0"/>
              <a:t>29/03/2017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3ABEF-27E3-4347-9CFD-84DCDB4978C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10086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75689-959B-406F-82F6-66DCA3B6D725}" type="datetimeFigureOut">
              <a:rPr lang="en-IE" smtClean="0"/>
              <a:t>29/03/2017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3ABEF-27E3-4347-9CFD-84DCDB4978C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80493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75689-959B-406F-82F6-66DCA3B6D725}" type="datetimeFigureOut">
              <a:rPr lang="en-IE" smtClean="0"/>
              <a:t>29/03/2017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3ABEF-27E3-4347-9CFD-84DCDB4978C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98411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75689-959B-406F-82F6-66DCA3B6D725}" type="datetimeFigureOut">
              <a:rPr lang="en-IE" smtClean="0"/>
              <a:t>29/03/2017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3ABEF-27E3-4347-9CFD-84DCDB4978C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61900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75689-959B-406F-82F6-66DCA3B6D725}" type="datetimeFigureOut">
              <a:rPr lang="en-IE" smtClean="0"/>
              <a:t>29/03/2017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3ABEF-27E3-4347-9CFD-84DCDB4978C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20005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75689-959B-406F-82F6-66DCA3B6D725}" type="datetimeFigureOut">
              <a:rPr lang="en-IE" smtClean="0"/>
              <a:t>29/03/2017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3ABEF-27E3-4347-9CFD-84DCDB4978C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26366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75689-959B-406F-82F6-66DCA3B6D725}" type="datetimeFigureOut">
              <a:rPr lang="en-IE" smtClean="0"/>
              <a:t>29/03/2017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3ABEF-27E3-4347-9CFD-84DCDB4978C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89411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75689-959B-406F-82F6-66DCA3B6D725}" type="datetimeFigureOut">
              <a:rPr lang="en-IE" smtClean="0"/>
              <a:t>29/03/2017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3ABEF-27E3-4347-9CFD-84DCDB4978C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38948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75689-959B-406F-82F6-66DCA3B6D725}" type="datetimeFigureOut">
              <a:rPr lang="en-IE" smtClean="0"/>
              <a:t>29/03/2017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3ABEF-27E3-4347-9CFD-84DCDB4978C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06778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75689-959B-406F-82F6-66DCA3B6D725}" type="datetimeFigureOut">
              <a:rPr lang="en-IE" smtClean="0"/>
              <a:t>29/03/2017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3ABEF-27E3-4347-9CFD-84DCDB4978C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36687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75689-959B-406F-82F6-66DCA3B6D725}" type="datetimeFigureOut">
              <a:rPr lang="en-IE" smtClean="0"/>
              <a:t>29/03/2017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3ABEF-27E3-4347-9CFD-84DCDB4978C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3962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75689-959B-406F-82F6-66DCA3B6D725}" type="datetimeFigureOut">
              <a:rPr lang="en-IE" smtClean="0"/>
              <a:t>29/03/2017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3ABEF-27E3-4347-9CFD-84DCDB4978C5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22776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7424563"/>
              </p:ext>
            </p:extLst>
          </p:nvPr>
        </p:nvGraphicFramePr>
        <p:xfrm>
          <a:off x="476250" y="8101013"/>
          <a:ext cx="5905500" cy="3351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81100"/>
                <a:gridCol w="1181100"/>
                <a:gridCol w="1181100"/>
                <a:gridCol w="1181100"/>
                <a:gridCol w="1181100"/>
              </a:tblGrid>
              <a:tr h="33496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Word</a:t>
                      </a:r>
                      <a:r>
                        <a:rPr lang="en-US" sz="16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1</a:t>
                      </a:r>
                    </a:p>
                  </a:txBody>
                  <a:tcPr marL="91453" marR="91453" marT="45645" marB="4564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Word</a:t>
                      </a:r>
                      <a:r>
                        <a:rPr lang="en-US" sz="16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2</a:t>
                      </a:r>
                      <a:endParaRPr lang="en-US" sz="16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53" marR="91453" marT="45645" marB="4564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Word 3</a:t>
                      </a:r>
                      <a:endParaRPr lang="en-US" sz="16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53" marR="91453" marT="45645" marB="4564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Word 4</a:t>
                      </a:r>
                      <a:endParaRPr lang="en-US" sz="16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53" marR="91453" marT="45645" marB="4564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Word 5</a:t>
                      </a:r>
                      <a:endParaRPr lang="en-US" sz="16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1453" marR="91453" marT="45645" marB="45645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789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10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 Leslie</dc:creator>
  <cp:lastModifiedBy>Jamiee Hughes</cp:lastModifiedBy>
  <cp:revision>9</cp:revision>
  <dcterms:created xsi:type="dcterms:W3CDTF">2016-11-19T20:30:12Z</dcterms:created>
  <dcterms:modified xsi:type="dcterms:W3CDTF">2017-03-29T07:02:44Z</dcterms:modified>
</cp:coreProperties>
</file>