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0086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049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841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190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00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636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941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894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677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668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96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75689-959B-406F-82F6-66DCA3B6D725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3ABEF-27E3-4347-9CFD-84DCDB4978C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2776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424563"/>
              </p:ext>
            </p:extLst>
          </p:nvPr>
        </p:nvGraphicFramePr>
        <p:xfrm>
          <a:off x="476250" y="8101013"/>
          <a:ext cx="5905500" cy="335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1100"/>
                <a:gridCol w="1181100"/>
                <a:gridCol w="1181100"/>
                <a:gridCol w="1181100"/>
                <a:gridCol w="1181100"/>
              </a:tblGrid>
              <a:tr h="3349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</a:t>
                      </a:r>
                      <a:r>
                        <a:rPr lang="en-US" sz="16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</a:t>
                      </a: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</a:t>
                      </a:r>
                      <a:r>
                        <a:rPr lang="en-US" sz="16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 3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 4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Word 5</a:t>
                      </a: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53" marR="91453" marT="45645" marB="4564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89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9</cp:revision>
  <dcterms:created xsi:type="dcterms:W3CDTF">2016-11-19T20:30:12Z</dcterms:created>
  <dcterms:modified xsi:type="dcterms:W3CDTF">2017-03-29T07:02:44Z</dcterms:modified>
</cp:coreProperties>
</file>