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933824" y="7557343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517143" y="7557343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933824" y="6076475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17143" y="6076475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933824" y="4579506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517143" y="4579506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933824" y="3041479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517143" y="3041479"/>
            <a:ext cx="14308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91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696</TotalTime>
  <Words>16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72</cp:revision>
  <dcterms:created xsi:type="dcterms:W3CDTF">2016-11-19T20:47:12Z</dcterms:created>
  <dcterms:modified xsi:type="dcterms:W3CDTF">2017-03-29T06:27:22Z</dcterms:modified>
</cp:coreProperties>
</file>