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305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C3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53" d="100"/>
          <a:sy n="53" d="100"/>
        </p:scale>
        <p:origin x="2214" y="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8033-B0C0-4512-81C6-531C8E6611CA}" type="datetimeFigureOut">
              <a:rPr lang="en-IE" smtClean="0"/>
              <a:t>29/03/2017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4DCC-B36B-4969-8B84-EACD6CA559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06507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8033-B0C0-4512-81C6-531C8E6611CA}" type="datetimeFigureOut">
              <a:rPr lang="en-IE" smtClean="0"/>
              <a:t>29/03/2017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4DCC-B36B-4969-8B84-EACD6CA559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11982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8033-B0C0-4512-81C6-531C8E6611CA}" type="datetimeFigureOut">
              <a:rPr lang="en-IE" smtClean="0"/>
              <a:t>29/03/2017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4DCC-B36B-4969-8B84-EACD6CA559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81587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8033-B0C0-4512-81C6-531C8E6611CA}" type="datetimeFigureOut">
              <a:rPr lang="en-IE" smtClean="0"/>
              <a:t>29/03/2017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4DCC-B36B-4969-8B84-EACD6CA559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05605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8033-B0C0-4512-81C6-531C8E6611CA}" type="datetimeFigureOut">
              <a:rPr lang="en-IE" smtClean="0"/>
              <a:t>29/03/2017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4DCC-B36B-4969-8B84-EACD6CA559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25743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8033-B0C0-4512-81C6-531C8E6611CA}" type="datetimeFigureOut">
              <a:rPr lang="en-IE" smtClean="0"/>
              <a:t>29/03/2017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4DCC-B36B-4969-8B84-EACD6CA559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12009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8033-B0C0-4512-81C6-531C8E6611CA}" type="datetimeFigureOut">
              <a:rPr lang="en-IE" smtClean="0"/>
              <a:t>29/03/2017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4DCC-B36B-4969-8B84-EACD6CA559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1275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8033-B0C0-4512-81C6-531C8E6611CA}" type="datetimeFigureOut">
              <a:rPr lang="en-IE" smtClean="0"/>
              <a:t>29/03/2017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4DCC-B36B-4969-8B84-EACD6CA559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22304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8033-B0C0-4512-81C6-531C8E6611CA}" type="datetimeFigureOut">
              <a:rPr lang="en-IE" smtClean="0"/>
              <a:t>29/03/2017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4DCC-B36B-4969-8B84-EACD6CA559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00263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8033-B0C0-4512-81C6-531C8E6611CA}" type="datetimeFigureOut">
              <a:rPr lang="en-IE" smtClean="0"/>
              <a:t>29/03/2017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4DCC-B36B-4969-8B84-EACD6CA559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25210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8033-B0C0-4512-81C6-531C8E6611CA}" type="datetimeFigureOut">
              <a:rPr lang="en-IE" smtClean="0"/>
              <a:t>29/03/2017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4DCC-B36B-4969-8B84-EACD6CA559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24234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F48033-B0C0-4512-81C6-531C8E6611CA}" type="datetimeFigureOut">
              <a:rPr lang="en-IE" smtClean="0"/>
              <a:t>29/03/2017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944DCC-B36B-4969-8B84-EACD6CA559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0648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3" name="TextBox 26"/>
          <p:cNvSpPr txBox="1">
            <a:spLocks noChangeArrowheads="1"/>
          </p:cNvSpPr>
          <p:nvPr/>
        </p:nvSpPr>
        <p:spPr bwMode="auto">
          <a:xfrm rot="-615978">
            <a:off x="4171730" y="7672333"/>
            <a:ext cx="131139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Edit Text</a:t>
            </a:r>
          </a:p>
        </p:txBody>
      </p:sp>
      <p:sp>
        <p:nvSpPr>
          <p:cNvPr id="4" name="TextBox 26"/>
          <p:cNvSpPr txBox="1">
            <a:spLocks noChangeArrowheads="1"/>
          </p:cNvSpPr>
          <p:nvPr/>
        </p:nvSpPr>
        <p:spPr bwMode="auto">
          <a:xfrm rot="-615978">
            <a:off x="1646860" y="7672333"/>
            <a:ext cx="131139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Edit Text</a:t>
            </a:r>
          </a:p>
        </p:txBody>
      </p:sp>
      <p:sp>
        <p:nvSpPr>
          <p:cNvPr id="5" name="TextBox 26"/>
          <p:cNvSpPr txBox="1">
            <a:spLocks noChangeArrowheads="1"/>
          </p:cNvSpPr>
          <p:nvPr/>
        </p:nvSpPr>
        <p:spPr bwMode="auto">
          <a:xfrm rot="-615978">
            <a:off x="4171730" y="6144595"/>
            <a:ext cx="131139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Edit Text</a:t>
            </a:r>
          </a:p>
        </p:txBody>
      </p:sp>
      <p:sp>
        <p:nvSpPr>
          <p:cNvPr id="6" name="TextBox 26"/>
          <p:cNvSpPr txBox="1">
            <a:spLocks noChangeArrowheads="1"/>
          </p:cNvSpPr>
          <p:nvPr/>
        </p:nvSpPr>
        <p:spPr bwMode="auto">
          <a:xfrm rot="-615978">
            <a:off x="1646860" y="6144595"/>
            <a:ext cx="131139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Edit Text</a:t>
            </a:r>
          </a:p>
        </p:txBody>
      </p:sp>
      <p:sp>
        <p:nvSpPr>
          <p:cNvPr id="7" name="TextBox 26"/>
          <p:cNvSpPr txBox="1">
            <a:spLocks noChangeArrowheads="1"/>
          </p:cNvSpPr>
          <p:nvPr/>
        </p:nvSpPr>
        <p:spPr bwMode="auto">
          <a:xfrm rot="-615978">
            <a:off x="4171729" y="4674768"/>
            <a:ext cx="131139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Edit Text</a:t>
            </a:r>
          </a:p>
        </p:txBody>
      </p:sp>
      <p:sp>
        <p:nvSpPr>
          <p:cNvPr id="8" name="TextBox 26"/>
          <p:cNvSpPr txBox="1">
            <a:spLocks noChangeArrowheads="1"/>
          </p:cNvSpPr>
          <p:nvPr/>
        </p:nvSpPr>
        <p:spPr bwMode="auto">
          <a:xfrm rot="-615978">
            <a:off x="1646859" y="4674768"/>
            <a:ext cx="131139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Edit Text</a:t>
            </a:r>
          </a:p>
        </p:txBody>
      </p:sp>
      <p:sp>
        <p:nvSpPr>
          <p:cNvPr id="9" name="TextBox 26"/>
          <p:cNvSpPr txBox="1">
            <a:spLocks noChangeArrowheads="1"/>
          </p:cNvSpPr>
          <p:nvPr/>
        </p:nvSpPr>
        <p:spPr bwMode="auto">
          <a:xfrm rot="-615978">
            <a:off x="4171729" y="3147030"/>
            <a:ext cx="131139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Edit Text</a:t>
            </a:r>
          </a:p>
        </p:txBody>
      </p:sp>
      <p:sp>
        <p:nvSpPr>
          <p:cNvPr id="10" name="TextBox 26"/>
          <p:cNvSpPr txBox="1">
            <a:spLocks noChangeArrowheads="1"/>
          </p:cNvSpPr>
          <p:nvPr/>
        </p:nvSpPr>
        <p:spPr bwMode="auto">
          <a:xfrm rot="-615978">
            <a:off x="1646859" y="3147030"/>
            <a:ext cx="131139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Edit Text</a:t>
            </a:r>
          </a:p>
        </p:txBody>
      </p:sp>
    </p:spTree>
    <p:extLst>
      <p:ext uri="{BB962C8B-B14F-4D97-AF65-F5344CB8AC3E}">
        <p14:creationId xmlns:p14="http://schemas.microsoft.com/office/powerpoint/2010/main" val="1851431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693</TotalTime>
  <Words>16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Tahoma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 Leslie</dc:creator>
  <cp:lastModifiedBy>Jamiee Hughes</cp:lastModifiedBy>
  <cp:revision>71</cp:revision>
  <dcterms:created xsi:type="dcterms:W3CDTF">2016-11-19T20:47:12Z</dcterms:created>
  <dcterms:modified xsi:type="dcterms:W3CDTF">2017-03-29T06:26:43Z</dcterms:modified>
</cp:coreProperties>
</file>