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C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214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650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198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158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560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574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1200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275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230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026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2521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423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48033-B0C0-4512-81C6-531C8E6611CA}" type="datetimeFigureOut">
              <a:rPr lang="en-IE" smtClean="0"/>
              <a:t>29/03/2017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64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9" name="TextBox 25"/>
          <p:cNvSpPr txBox="1">
            <a:spLocks noChangeArrowheads="1"/>
          </p:cNvSpPr>
          <p:nvPr/>
        </p:nvSpPr>
        <p:spPr bwMode="auto">
          <a:xfrm>
            <a:off x="4073525" y="7119759"/>
            <a:ext cx="9175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spcBef>
                <a:spcPct val="0"/>
              </a:spcBef>
              <a:buNone/>
            </a:pPr>
            <a:r>
              <a:rPr lang="en-US" altLang="en-US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</a:t>
            </a:r>
          </a:p>
          <a:p>
            <a:pPr lvl="0" algn="ctr">
              <a:spcBef>
                <a:spcPct val="0"/>
              </a:spcBef>
              <a:buNone/>
            </a:pPr>
            <a:r>
              <a:rPr lang="en-US" altLang="en-US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</a:p>
        </p:txBody>
      </p:sp>
      <p:sp>
        <p:nvSpPr>
          <p:cNvPr id="14" name="TextBox 25"/>
          <p:cNvSpPr txBox="1">
            <a:spLocks noChangeArrowheads="1"/>
          </p:cNvSpPr>
          <p:nvPr/>
        </p:nvSpPr>
        <p:spPr bwMode="auto">
          <a:xfrm>
            <a:off x="1835150" y="7176909"/>
            <a:ext cx="9175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spcBef>
                <a:spcPct val="0"/>
              </a:spcBef>
              <a:buNone/>
            </a:pPr>
            <a:r>
              <a:rPr lang="en-US" altLang="en-US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</a:t>
            </a:r>
          </a:p>
          <a:p>
            <a:pPr lvl="0" algn="ctr">
              <a:spcBef>
                <a:spcPct val="0"/>
              </a:spcBef>
              <a:buNone/>
            </a:pPr>
            <a:r>
              <a:rPr lang="en-US" altLang="en-US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4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25"/>
          <p:cNvSpPr txBox="1">
            <a:spLocks noChangeArrowheads="1"/>
          </p:cNvSpPr>
          <p:nvPr/>
        </p:nvSpPr>
        <p:spPr bwMode="auto">
          <a:xfrm>
            <a:off x="4083050" y="2938463"/>
            <a:ext cx="9175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spcBef>
                <a:spcPct val="0"/>
              </a:spcBef>
              <a:buNone/>
            </a:pPr>
            <a:r>
              <a:rPr lang="en-US" altLang="en-US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</a:t>
            </a:r>
          </a:p>
          <a:p>
            <a:pPr lvl="0" algn="ctr">
              <a:spcBef>
                <a:spcPct val="0"/>
              </a:spcBef>
              <a:buNone/>
            </a:pPr>
            <a:r>
              <a:rPr lang="en-US" altLang="en-US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</a:p>
        </p:txBody>
      </p:sp>
      <p:sp>
        <p:nvSpPr>
          <p:cNvPr id="16" name="TextBox 25"/>
          <p:cNvSpPr txBox="1">
            <a:spLocks noChangeArrowheads="1"/>
          </p:cNvSpPr>
          <p:nvPr/>
        </p:nvSpPr>
        <p:spPr bwMode="auto">
          <a:xfrm>
            <a:off x="1844675" y="2938463"/>
            <a:ext cx="9175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spcBef>
                <a:spcPct val="0"/>
              </a:spcBef>
              <a:buNone/>
            </a:pPr>
            <a:r>
              <a:rPr lang="en-US" altLang="en-US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</a:t>
            </a:r>
          </a:p>
          <a:p>
            <a:pPr lvl="0" algn="ctr">
              <a:spcBef>
                <a:spcPct val="0"/>
              </a:spcBef>
              <a:buNone/>
            </a:pPr>
            <a:r>
              <a:rPr lang="en-US" altLang="en-US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4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25"/>
          <p:cNvSpPr txBox="1">
            <a:spLocks noChangeArrowheads="1"/>
          </p:cNvSpPr>
          <p:nvPr/>
        </p:nvSpPr>
        <p:spPr bwMode="auto">
          <a:xfrm>
            <a:off x="4083050" y="4271784"/>
            <a:ext cx="9175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spcBef>
                <a:spcPct val="0"/>
              </a:spcBef>
              <a:buNone/>
            </a:pPr>
            <a:r>
              <a:rPr lang="en-US" altLang="en-US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</a:t>
            </a:r>
          </a:p>
          <a:p>
            <a:pPr lvl="0" algn="ctr">
              <a:spcBef>
                <a:spcPct val="0"/>
              </a:spcBef>
              <a:buNone/>
            </a:pPr>
            <a:r>
              <a:rPr lang="en-US" altLang="en-US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</a:p>
        </p:txBody>
      </p:sp>
      <p:sp>
        <p:nvSpPr>
          <p:cNvPr id="18" name="TextBox 25"/>
          <p:cNvSpPr txBox="1">
            <a:spLocks noChangeArrowheads="1"/>
          </p:cNvSpPr>
          <p:nvPr/>
        </p:nvSpPr>
        <p:spPr bwMode="auto">
          <a:xfrm>
            <a:off x="1844675" y="4271784"/>
            <a:ext cx="9175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spcBef>
                <a:spcPct val="0"/>
              </a:spcBef>
              <a:buNone/>
            </a:pPr>
            <a:r>
              <a:rPr lang="en-US" altLang="en-US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</a:t>
            </a:r>
          </a:p>
          <a:p>
            <a:pPr lvl="0" algn="ctr">
              <a:spcBef>
                <a:spcPct val="0"/>
              </a:spcBef>
              <a:buNone/>
            </a:pPr>
            <a:r>
              <a:rPr lang="en-US" altLang="en-US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4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TextBox 25"/>
          <p:cNvSpPr txBox="1">
            <a:spLocks noChangeArrowheads="1"/>
          </p:cNvSpPr>
          <p:nvPr/>
        </p:nvSpPr>
        <p:spPr bwMode="auto">
          <a:xfrm>
            <a:off x="4083050" y="5662434"/>
            <a:ext cx="9175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spcBef>
                <a:spcPct val="0"/>
              </a:spcBef>
              <a:buNone/>
            </a:pPr>
            <a:r>
              <a:rPr lang="en-US" altLang="en-US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</a:t>
            </a:r>
          </a:p>
          <a:p>
            <a:pPr lvl="0" algn="ctr">
              <a:spcBef>
                <a:spcPct val="0"/>
              </a:spcBef>
              <a:buNone/>
            </a:pPr>
            <a:r>
              <a:rPr lang="en-US" altLang="en-US" sz="1400" dirty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</a:p>
        </p:txBody>
      </p:sp>
      <p:sp>
        <p:nvSpPr>
          <p:cNvPr id="20" name="TextBox 25"/>
          <p:cNvSpPr txBox="1">
            <a:spLocks noChangeArrowheads="1"/>
          </p:cNvSpPr>
          <p:nvPr/>
        </p:nvSpPr>
        <p:spPr bwMode="auto">
          <a:xfrm>
            <a:off x="1835150" y="5662434"/>
            <a:ext cx="9175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>
              <a:spcBef>
                <a:spcPct val="0"/>
              </a:spcBef>
              <a:buNone/>
            </a:pPr>
            <a:r>
              <a:rPr lang="en-US" altLang="en-US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Edit</a:t>
            </a:r>
          </a:p>
          <a:p>
            <a:pPr lvl="0" algn="ctr">
              <a:spcBef>
                <a:spcPct val="0"/>
              </a:spcBef>
              <a:buNone/>
            </a:pPr>
            <a:r>
              <a:rPr lang="en-US" altLang="en-US" sz="1400" dirty="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</a:t>
            </a:r>
            <a:endParaRPr lang="en-US" altLang="en-US" sz="14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10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692</TotalTime>
  <Words>16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70</cp:revision>
  <dcterms:created xsi:type="dcterms:W3CDTF">2016-11-19T20:47:12Z</dcterms:created>
  <dcterms:modified xsi:type="dcterms:W3CDTF">2017-03-29T06:26:37Z</dcterms:modified>
</cp:coreProperties>
</file>