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2867025" y="5580063"/>
            <a:ext cx="1123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4862513" y="5580063"/>
            <a:ext cx="1125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863600" y="5580063"/>
            <a:ext cx="1125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34822" name="TextBox 5"/>
          <p:cNvSpPr txBox="1">
            <a:spLocks noChangeArrowheads="1"/>
          </p:cNvSpPr>
          <p:nvPr/>
        </p:nvSpPr>
        <p:spPr bwMode="auto">
          <a:xfrm>
            <a:off x="2867025" y="2106613"/>
            <a:ext cx="11239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34823" name="TextBox 6"/>
          <p:cNvSpPr txBox="1">
            <a:spLocks noChangeArrowheads="1"/>
          </p:cNvSpPr>
          <p:nvPr/>
        </p:nvSpPr>
        <p:spPr bwMode="auto">
          <a:xfrm>
            <a:off x="4862513" y="2106613"/>
            <a:ext cx="1125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34824" name="TextBox 7"/>
          <p:cNvSpPr txBox="1">
            <a:spLocks noChangeArrowheads="1"/>
          </p:cNvSpPr>
          <p:nvPr/>
        </p:nvSpPr>
        <p:spPr bwMode="auto">
          <a:xfrm>
            <a:off x="863600" y="2106613"/>
            <a:ext cx="1125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4121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</TotalTime>
  <Words>18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73</cp:revision>
  <dcterms:created xsi:type="dcterms:W3CDTF">2016-11-19T20:47:12Z</dcterms:created>
  <dcterms:modified xsi:type="dcterms:W3CDTF">2017-03-29T06:26:29Z</dcterms:modified>
</cp:coreProperties>
</file>