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25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C3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2214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0650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11982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81587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5605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2574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12009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1275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2230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00263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25210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24234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064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2885325" y="5522089"/>
            <a:ext cx="11756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Edit Text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4291026" y="5522089"/>
            <a:ext cx="11756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Edit Text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1456376" y="5522089"/>
            <a:ext cx="11756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Edit Text</a:t>
            </a: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2903613" y="6914262"/>
            <a:ext cx="11756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Edit Text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309314" y="6914262"/>
            <a:ext cx="11756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Edit Text</a:t>
            </a: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1474664" y="6914262"/>
            <a:ext cx="11756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Edit Text</a:t>
            </a: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2895867" y="4176138"/>
            <a:ext cx="11756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Edit Text</a:t>
            </a:r>
          </a:p>
        </p:txBody>
      </p:sp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4301568" y="4176138"/>
            <a:ext cx="11756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Edit Text</a:t>
            </a:r>
          </a:p>
        </p:txBody>
      </p:sp>
      <p:sp>
        <p:nvSpPr>
          <p:cNvPr id="12" name="TextBox 7"/>
          <p:cNvSpPr txBox="1">
            <a:spLocks noChangeArrowheads="1"/>
          </p:cNvSpPr>
          <p:nvPr/>
        </p:nvSpPr>
        <p:spPr bwMode="auto">
          <a:xfrm>
            <a:off x="1466918" y="4176138"/>
            <a:ext cx="11756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Edit Text</a:t>
            </a:r>
          </a:p>
        </p:txBody>
      </p:sp>
      <p:sp>
        <p:nvSpPr>
          <p:cNvPr id="13" name="TextBox 7"/>
          <p:cNvSpPr txBox="1">
            <a:spLocks noChangeArrowheads="1"/>
          </p:cNvSpPr>
          <p:nvPr/>
        </p:nvSpPr>
        <p:spPr bwMode="auto">
          <a:xfrm>
            <a:off x="2885325" y="2782106"/>
            <a:ext cx="11756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Edit Text</a:t>
            </a:r>
          </a:p>
        </p:txBody>
      </p:sp>
      <p:sp>
        <p:nvSpPr>
          <p:cNvPr id="14" name="TextBox 7"/>
          <p:cNvSpPr txBox="1">
            <a:spLocks noChangeArrowheads="1"/>
          </p:cNvSpPr>
          <p:nvPr/>
        </p:nvSpPr>
        <p:spPr bwMode="auto">
          <a:xfrm>
            <a:off x="4291026" y="2782106"/>
            <a:ext cx="11756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Edit Text</a:t>
            </a:r>
          </a:p>
        </p:txBody>
      </p:sp>
      <p:sp>
        <p:nvSpPr>
          <p:cNvPr id="15" name="TextBox 7"/>
          <p:cNvSpPr txBox="1">
            <a:spLocks noChangeArrowheads="1"/>
          </p:cNvSpPr>
          <p:nvPr/>
        </p:nvSpPr>
        <p:spPr bwMode="auto">
          <a:xfrm>
            <a:off x="1456376" y="2782106"/>
            <a:ext cx="11756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Edit Text</a:t>
            </a:r>
          </a:p>
        </p:txBody>
      </p:sp>
    </p:spTree>
    <p:extLst>
      <p:ext uri="{BB962C8B-B14F-4D97-AF65-F5344CB8AC3E}">
        <p14:creationId xmlns:p14="http://schemas.microsoft.com/office/powerpoint/2010/main" val="259296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699</TotalTime>
  <Words>24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Leslie</dc:creator>
  <cp:lastModifiedBy>Jamiee Hughes</cp:lastModifiedBy>
  <cp:revision>74</cp:revision>
  <dcterms:created xsi:type="dcterms:W3CDTF">2016-11-19T20:47:12Z</dcterms:created>
  <dcterms:modified xsi:type="dcterms:W3CDTF">2017-03-29T06:26:21Z</dcterms:modified>
</cp:coreProperties>
</file>