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5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885325" y="5522089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291026" y="5522089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456376" y="5522089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903613" y="6914262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09314" y="6914262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474664" y="6914262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2895867" y="4176138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4301568" y="4176138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466918" y="4176138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2885325" y="2782106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4291026" y="2782106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1456376" y="2782106"/>
            <a:ext cx="11756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 Text</a:t>
            </a:r>
          </a:p>
        </p:txBody>
      </p:sp>
    </p:spTree>
    <p:extLst>
      <p:ext uri="{BB962C8B-B14F-4D97-AF65-F5344CB8AC3E}">
        <p14:creationId xmlns:p14="http://schemas.microsoft.com/office/powerpoint/2010/main" val="259296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24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74</cp:revision>
  <dcterms:created xsi:type="dcterms:W3CDTF">2016-11-19T20:47:12Z</dcterms:created>
  <dcterms:modified xsi:type="dcterms:W3CDTF">2017-03-29T06:26:21Z</dcterms:modified>
</cp:coreProperties>
</file>