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  <p:sldId id="275" r:id="rId3"/>
    <p:sldId id="274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4632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818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747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979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503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048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37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54063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456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647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923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448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491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2305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5" name="TextBox 4"/>
          <p:cNvSpPr txBox="1">
            <a:spLocks noChangeArrowheads="1"/>
          </p:cNvSpPr>
          <p:nvPr/>
        </p:nvSpPr>
        <p:spPr bwMode="auto">
          <a:xfrm rot="12991478">
            <a:off x="865959" y="7140253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6" name="TextBox 4"/>
          <p:cNvSpPr txBox="1">
            <a:spLocks noChangeArrowheads="1"/>
          </p:cNvSpPr>
          <p:nvPr/>
        </p:nvSpPr>
        <p:spPr bwMode="auto">
          <a:xfrm rot="2191478">
            <a:off x="4047420" y="2688025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30" name="TextBox 4"/>
          <p:cNvSpPr txBox="1">
            <a:spLocks noChangeArrowheads="1"/>
          </p:cNvSpPr>
          <p:nvPr/>
        </p:nvSpPr>
        <p:spPr bwMode="auto">
          <a:xfrm rot="15097264">
            <a:off x="-155685" y="5799458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TextBox 4"/>
          <p:cNvSpPr txBox="1">
            <a:spLocks noChangeArrowheads="1"/>
          </p:cNvSpPr>
          <p:nvPr/>
        </p:nvSpPr>
        <p:spPr bwMode="auto">
          <a:xfrm rot="4297264">
            <a:off x="5044608" y="4041414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34" name="TextBox 4"/>
          <p:cNvSpPr txBox="1">
            <a:spLocks noChangeArrowheads="1"/>
          </p:cNvSpPr>
          <p:nvPr/>
        </p:nvSpPr>
        <p:spPr bwMode="auto">
          <a:xfrm rot="17259081">
            <a:off x="-208581" y="4101780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Box 4"/>
          <p:cNvSpPr txBox="1">
            <a:spLocks noChangeArrowheads="1"/>
          </p:cNvSpPr>
          <p:nvPr/>
        </p:nvSpPr>
        <p:spPr bwMode="auto">
          <a:xfrm rot="6459081">
            <a:off x="5050088" y="5776586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37" name="TextBox 4"/>
          <p:cNvSpPr txBox="1">
            <a:spLocks noChangeArrowheads="1"/>
          </p:cNvSpPr>
          <p:nvPr/>
        </p:nvSpPr>
        <p:spPr bwMode="auto">
          <a:xfrm rot="19404998">
            <a:off x="763723" y="2725046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TextBox 4"/>
          <p:cNvSpPr txBox="1">
            <a:spLocks noChangeArrowheads="1"/>
          </p:cNvSpPr>
          <p:nvPr/>
        </p:nvSpPr>
        <p:spPr bwMode="auto">
          <a:xfrm rot="8604998">
            <a:off x="4058388" y="7115826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9" name="TextBox 4"/>
          <p:cNvSpPr txBox="1">
            <a:spLocks noChangeArrowheads="1"/>
          </p:cNvSpPr>
          <p:nvPr/>
        </p:nvSpPr>
        <p:spPr bwMode="auto">
          <a:xfrm rot="10800000">
            <a:off x="2449298" y="7658276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TextBox 4"/>
          <p:cNvSpPr txBox="1">
            <a:spLocks noChangeArrowheads="1"/>
          </p:cNvSpPr>
          <p:nvPr/>
        </p:nvSpPr>
        <p:spPr bwMode="auto">
          <a:xfrm>
            <a:off x="2420581" y="2168928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419876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9" name="TextBox 4"/>
          <p:cNvSpPr txBox="1">
            <a:spLocks noChangeArrowheads="1"/>
          </p:cNvSpPr>
          <p:nvPr/>
        </p:nvSpPr>
        <p:spPr bwMode="auto">
          <a:xfrm rot="12978884">
            <a:off x="901926" y="6968744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TextBox 4"/>
          <p:cNvSpPr txBox="1">
            <a:spLocks noChangeArrowheads="1"/>
          </p:cNvSpPr>
          <p:nvPr/>
        </p:nvSpPr>
        <p:spPr bwMode="auto">
          <a:xfrm rot="2178884">
            <a:off x="3898756" y="2891252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6" name="TextBox 4"/>
          <p:cNvSpPr txBox="1">
            <a:spLocks noChangeArrowheads="1"/>
          </p:cNvSpPr>
          <p:nvPr/>
        </p:nvSpPr>
        <p:spPr bwMode="auto">
          <a:xfrm rot="15048059">
            <a:off x="35972" y="5736493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TextBox 4"/>
          <p:cNvSpPr txBox="1">
            <a:spLocks noChangeArrowheads="1"/>
          </p:cNvSpPr>
          <p:nvPr/>
        </p:nvSpPr>
        <p:spPr bwMode="auto">
          <a:xfrm rot="4248059">
            <a:off x="4814856" y="4072401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9" name="TextBox 4"/>
          <p:cNvSpPr txBox="1">
            <a:spLocks noChangeArrowheads="1"/>
          </p:cNvSpPr>
          <p:nvPr/>
        </p:nvSpPr>
        <p:spPr bwMode="auto">
          <a:xfrm rot="17300185">
            <a:off x="-4859" y="4159570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TextBox 4"/>
          <p:cNvSpPr txBox="1">
            <a:spLocks noChangeArrowheads="1"/>
          </p:cNvSpPr>
          <p:nvPr/>
        </p:nvSpPr>
        <p:spPr bwMode="auto">
          <a:xfrm rot="6500185">
            <a:off x="4816826" y="5714952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2" name="TextBox 4"/>
          <p:cNvSpPr txBox="1">
            <a:spLocks noChangeArrowheads="1"/>
          </p:cNvSpPr>
          <p:nvPr/>
        </p:nvSpPr>
        <p:spPr bwMode="auto">
          <a:xfrm rot="8631903">
            <a:off x="3880129" y="6977436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TextBox 4"/>
          <p:cNvSpPr txBox="1">
            <a:spLocks noChangeArrowheads="1"/>
          </p:cNvSpPr>
          <p:nvPr/>
        </p:nvSpPr>
        <p:spPr bwMode="auto">
          <a:xfrm rot="19431903">
            <a:off x="896107" y="2890560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5" name="TextBox 4"/>
          <p:cNvSpPr txBox="1">
            <a:spLocks noChangeArrowheads="1"/>
          </p:cNvSpPr>
          <p:nvPr/>
        </p:nvSpPr>
        <p:spPr bwMode="auto">
          <a:xfrm rot="10800000">
            <a:off x="2443568" y="7464476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6" name="TextBox 4"/>
          <p:cNvSpPr txBox="1">
            <a:spLocks noChangeArrowheads="1"/>
          </p:cNvSpPr>
          <p:nvPr/>
        </p:nvSpPr>
        <p:spPr bwMode="auto">
          <a:xfrm>
            <a:off x="2372202" y="2425384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230394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5" name="TextBox 4"/>
          <p:cNvSpPr txBox="1">
            <a:spLocks noChangeArrowheads="1"/>
          </p:cNvSpPr>
          <p:nvPr/>
        </p:nvSpPr>
        <p:spPr bwMode="auto">
          <a:xfrm rot="12938087">
            <a:off x="1008468" y="7008523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6" name="TextBox 4"/>
          <p:cNvSpPr txBox="1">
            <a:spLocks noChangeArrowheads="1"/>
          </p:cNvSpPr>
          <p:nvPr/>
        </p:nvSpPr>
        <p:spPr bwMode="auto">
          <a:xfrm rot="2138087">
            <a:off x="3900611" y="2942461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8" name="TextBox 4"/>
          <p:cNvSpPr txBox="1">
            <a:spLocks noChangeArrowheads="1"/>
          </p:cNvSpPr>
          <p:nvPr/>
        </p:nvSpPr>
        <p:spPr bwMode="auto">
          <a:xfrm rot="15177748">
            <a:off x="79244" y="5741451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9" name="TextBox 4"/>
          <p:cNvSpPr txBox="1">
            <a:spLocks noChangeArrowheads="1"/>
          </p:cNvSpPr>
          <p:nvPr/>
        </p:nvSpPr>
        <p:spPr bwMode="auto">
          <a:xfrm rot="4377748">
            <a:off x="4826282" y="4225338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1" name="TextBox 4"/>
          <p:cNvSpPr txBox="1">
            <a:spLocks noChangeArrowheads="1"/>
          </p:cNvSpPr>
          <p:nvPr/>
        </p:nvSpPr>
        <p:spPr bwMode="auto">
          <a:xfrm rot="19441060">
            <a:off x="970375" y="3010249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TextBox 4"/>
          <p:cNvSpPr txBox="1">
            <a:spLocks noChangeArrowheads="1"/>
          </p:cNvSpPr>
          <p:nvPr/>
        </p:nvSpPr>
        <p:spPr bwMode="auto">
          <a:xfrm rot="8641060">
            <a:off x="3916864" y="7037103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4" name="TextBox 4"/>
          <p:cNvSpPr txBox="1">
            <a:spLocks noChangeArrowheads="1"/>
          </p:cNvSpPr>
          <p:nvPr/>
        </p:nvSpPr>
        <p:spPr bwMode="auto">
          <a:xfrm rot="17305060">
            <a:off x="95388" y="4199393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5" name="TextBox 4"/>
          <p:cNvSpPr txBox="1">
            <a:spLocks noChangeArrowheads="1"/>
          </p:cNvSpPr>
          <p:nvPr/>
        </p:nvSpPr>
        <p:spPr bwMode="auto">
          <a:xfrm rot="6505060">
            <a:off x="4835305" y="5758411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7" name="TextBox 4"/>
          <p:cNvSpPr txBox="1">
            <a:spLocks noChangeArrowheads="1"/>
          </p:cNvSpPr>
          <p:nvPr/>
        </p:nvSpPr>
        <p:spPr bwMode="auto">
          <a:xfrm rot="10800000">
            <a:off x="2443249" y="7478177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TextBox 4"/>
          <p:cNvSpPr txBox="1">
            <a:spLocks noChangeArrowheads="1"/>
          </p:cNvSpPr>
          <p:nvPr/>
        </p:nvSpPr>
        <p:spPr bwMode="auto">
          <a:xfrm>
            <a:off x="2424876" y="2488487"/>
            <a:ext cx="198812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95460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814</TotalTime>
  <Words>180</Words>
  <Application>Microsoft Office PowerPoint</Application>
  <PresentationFormat>On-screen Show (4:3)</PresentationFormat>
  <Paragraphs>90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54</cp:revision>
  <dcterms:created xsi:type="dcterms:W3CDTF">2016-11-19T20:53:25Z</dcterms:created>
  <dcterms:modified xsi:type="dcterms:W3CDTF">2017-03-25T03:45:57Z</dcterms:modified>
</cp:coreProperties>
</file>