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7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4632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1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747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979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503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048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37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4063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456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647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923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448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491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E93C-98FA-4472-980B-B87C9EF66CEF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230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6" name="TextBox 2"/>
          <p:cNvSpPr txBox="1">
            <a:spLocks noChangeArrowheads="1"/>
          </p:cNvSpPr>
          <p:nvPr/>
        </p:nvSpPr>
        <p:spPr bwMode="auto">
          <a:xfrm rot="10800000">
            <a:off x="2441575" y="6985064"/>
            <a:ext cx="2087563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 rot="-5400000">
            <a:off x="434118" y="4937919"/>
            <a:ext cx="2087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 rot="5400000">
            <a:off x="4449001" y="4938712"/>
            <a:ext cx="20891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441575" y="2928442"/>
            <a:ext cx="20875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</a:t>
            </a: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</a:t>
            </a:r>
            <a:r>
              <a:rPr lang="en-US" alt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Here</a:t>
            </a:r>
            <a:endParaRPr lang="en-US" alt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81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2" name="TextBox 3"/>
          <p:cNvSpPr txBox="1">
            <a:spLocks noChangeArrowheads="1"/>
          </p:cNvSpPr>
          <p:nvPr/>
        </p:nvSpPr>
        <p:spPr bwMode="auto">
          <a:xfrm rot="16200000">
            <a:off x="408179" y="4931253"/>
            <a:ext cx="212141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 rot="10800000">
            <a:off x="2396459" y="7049646"/>
            <a:ext cx="195173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 rot="5400000">
            <a:off x="4305775" y="4933793"/>
            <a:ext cx="212141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395729" y="2832100"/>
            <a:ext cx="195173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5909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813</TotalTime>
  <Words>72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50</cp:revision>
  <dcterms:created xsi:type="dcterms:W3CDTF">2016-11-19T20:53:25Z</dcterms:created>
  <dcterms:modified xsi:type="dcterms:W3CDTF">2017-03-25T03:44:37Z</dcterms:modified>
</cp:coreProperties>
</file>