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0" r:id="rId3"/>
    <p:sldId id="272" r:id="rId4"/>
    <p:sldId id="265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 rot="-2154729">
            <a:off x="990357" y="3075436"/>
            <a:ext cx="230320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 rot="2091782">
            <a:off x="3744991" y="3040068"/>
            <a:ext cx="2326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 rot="6514736">
            <a:off x="4489966" y="5613117"/>
            <a:ext cx="23461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 rot="10800000">
            <a:off x="2377439" y="7254002"/>
            <a:ext cx="2285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 rot="-6477058">
            <a:off x="78603" y="5605568"/>
            <a:ext cx="248213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7743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 rot="12957143">
            <a:off x="1343631" y="6409098"/>
            <a:ext cx="1914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 rot="8623017">
            <a:off x="3545654" y="6421149"/>
            <a:ext cx="1914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 rot="4353705">
            <a:off x="4168395" y="4333076"/>
            <a:ext cx="1914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455863" y="3064156"/>
            <a:ext cx="1914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 rot="17364476">
            <a:off x="670147" y="4344373"/>
            <a:ext cx="1914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9434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 rot="12957143">
            <a:off x="1293487" y="6610616"/>
            <a:ext cx="17960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 rot="8623017">
            <a:off x="3775745" y="6607670"/>
            <a:ext cx="17766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 rot="4241289">
            <a:off x="4506676" y="4279160"/>
            <a:ext cx="17514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541866" y="2844486"/>
            <a:ext cx="174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 rot="17364476">
            <a:off x="544491" y="4318469"/>
            <a:ext cx="17651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1550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9" name="TextBox 2"/>
          <p:cNvSpPr txBox="1">
            <a:spLocks noChangeArrowheads="1"/>
          </p:cNvSpPr>
          <p:nvPr/>
        </p:nvSpPr>
        <p:spPr bwMode="auto">
          <a:xfrm rot="17353091">
            <a:off x="444891" y="4453927"/>
            <a:ext cx="1771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 rot="4334473">
            <a:off x="4595491" y="4530500"/>
            <a:ext cx="1771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 rot="8740833">
            <a:off x="3845215" y="6995599"/>
            <a:ext cx="17719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 rot="13101615">
            <a:off x="1222210" y="6899111"/>
            <a:ext cx="1771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2543029" y="2936701"/>
            <a:ext cx="17719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130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51</cp:revision>
  <dcterms:created xsi:type="dcterms:W3CDTF">2016-11-19T20:53:25Z</dcterms:created>
  <dcterms:modified xsi:type="dcterms:W3CDTF">2017-03-25T03:45:09Z</dcterms:modified>
</cp:coreProperties>
</file>