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7" r:id="rId2"/>
    <p:sldId id="270" r:id="rId3"/>
    <p:sldId id="272" r:id="rId4"/>
    <p:sldId id="265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4632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818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747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5979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1503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10486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37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54063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456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647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9231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5448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8491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72305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10" name="TextBox 3"/>
          <p:cNvSpPr txBox="1">
            <a:spLocks noChangeArrowheads="1"/>
          </p:cNvSpPr>
          <p:nvPr/>
        </p:nvSpPr>
        <p:spPr bwMode="auto">
          <a:xfrm rot="-2154729">
            <a:off x="990357" y="3075436"/>
            <a:ext cx="230320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 rot="2091782">
            <a:off x="3744991" y="3040068"/>
            <a:ext cx="23269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 rot="6514736">
            <a:off x="4489966" y="5613117"/>
            <a:ext cx="234618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 rot="10800000">
            <a:off x="2377439" y="7254002"/>
            <a:ext cx="228599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3"/>
          <p:cNvSpPr txBox="1">
            <a:spLocks noChangeArrowheads="1"/>
          </p:cNvSpPr>
          <p:nvPr/>
        </p:nvSpPr>
        <p:spPr bwMode="auto">
          <a:xfrm rot="-6477058">
            <a:off x="78603" y="5605568"/>
            <a:ext cx="2482139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27743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13" name="TextBox 4"/>
          <p:cNvSpPr txBox="1">
            <a:spLocks noChangeArrowheads="1"/>
          </p:cNvSpPr>
          <p:nvPr/>
        </p:nvSpPr>
        <p:spPr bwMode="auto">
          <a:xfrm rot="12957143">
            <a:off x="1343631" y="6409098"/>
            <a:ext cx="191496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 rot="8623017">
            <a:off x="3545654" y="6421149"/>
            <a:ext cx="191496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 rot="4353705">
            <a:off x="4168395" y="4333076"/>
            <a:ext cx="191496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2455863" y="3064156"/>
            <a:ext cx="191496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 rot="17364476">
            <a:off x="670147" y="4344373"/>
            <a:ext cx="191496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94342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13" name="TextBox 4"/>
          <p:cNvSpPr txBox="1">
            <a:spLocks noChangeArrowheads="1"/>
          </p:cNvSpPr>
          <p:nvPr/>
        </p:nvSpPr>
        <p:spPr bwMode="auto">
          <a:xfrm rot="12957143">
            <a:off x="1293487" y="6610616"/>
            <a:ext cx="17960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 rot="8623017">
            <a:off x="3775745" y="6607670"/>
            <a:ext cx="17766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 rot="4241289">
            <a:off x="4506676" y="4279160"/>
            <a:ext cx="175143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2541866" y="2844486"/>
            <a:ext cx="1749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 rot="17364476">
            <a:off x="544491" y="4318469"/>
            <a:ext cx="176512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415501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9" name="TextBox 2"/>
          <p:cNvSpPr txBox="1">
            <a:spLocks noChangeArrowheads="1"/>
          </p:cNvSpPr>
          <p:nvPr/>
        </p:nvSpPr>
        <p:spPr bwMode="auto">
          <a:xfrm rot="17353091">
            <a:off x="444891" y="4453927"/>
            <a:ext cx="17719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TextBox 3"/>
          <p:cNvSpPr txBox="1">
            <a:spLocks noChangeArrowheads="1"/>
          </p:cNvSpPr>
          <p:nvPr/>
        </p:nvSpPr>
        <p:spPr bwMode="auto">
          <a:xfrm rot="4334473">
            <a:off x="4595491" y="4530500"/>
            <a:ext cx="17719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TextBox 3"/>
          <p:cNvSpPr txBox="1">
            <a:spLocks noChangeArrowheads="1"/>
          </p:cNvSpPr>
          <p:nvPr/>
        </p:nvSpPr>
        <p:spPr bwMode="auto">
          <a:xfrm rot="8740833">
            <a:off x="3845215" y="6995599"/>
            <a:ext cx="17719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3"/>
          <p:cNvSpPr txBox="1">
            <a:spLocks noChangeArrowheads="1"/>
          </p:cNvSpPr>
          <p:nvPr/>
        </p:nvSpPr>
        <p:spPr bwMode="auto">
          <a:xfrm rot="13101615">
            <a:off x="1222210" y="6899111"/>
            <a:ext cx="17719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TextBox 3"/>
          <p:cNvSpPr txBox="1">
            <a:spLocks noChangeArrowheads="1"/>
          </p:cNvSpPr>
          <p:nvPr/>
        </p:nvSpPr>
        <p:spPr bwMode="auto">
          <a:xfrm>
            <a:off x="2543029" y="2936701"/>
            <a:ext cx="17719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  <a:endParaRPr lang="en-US" alt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87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813</TotalTime>
  <Words>130</Words>
  <Application>Microsoft Office PowerPoint</Application>
  <PresentationFormat>On-screen Show (4:3)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Leslie</dc:creator>
  <cp:lastModifiedBy>Jamiee Hughes</cp:lastModifiedBy>
  <cp:revision>51</cp:revision>
  <dcterms:created xsi:type="dcterms:W3CDTF">2016-11-19T20:53:25Z</dcterms:created>
  <dcterms:modified xsi:type="dcterms:W3CDTF">2017-03-25T03:45:09Z</dcterms:modified>
</cp:coreProperties>
</file>