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4" r:id="rId2"/>
    <p:sldId id="266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4632" autoAdjust="0"/>
    <p:restoredTop sz="94660"/>
  </p:normalViewPr>
  <p:slideViewPr>
    <p:cSldViewPr snapToGrid="0" showGuides="1">
      <p:cViewPr varScale="1">
        <p:scale>
          <a:sx n="53" d="100"/>
          <a:sy n="53" d="100"/>
        </p:scale>
        <p:origin x="1818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E93C-98FA-4472-980B-B87C9EF66CEF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0BD7-EDE9-413D-9611-C963305FA6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17471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E93C-98FA-4472-980B-B87C9EF66CEF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0BD7-EDE9-413D-9611-C963305FA6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59797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E93C-98FA-4472-980B-B87C9EF66CEF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0BD7-EDE9-413D-9611-C963305FA6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15039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E93C-98FA-4472-980B-B87C9EF66CEF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0BD7-EDE9-413D-9611-C963305FA6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10486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E93C-98FA-4472-980B-B87C9EF66CEF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0BD7-EDE9-413D-9611-C963305FA6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8373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E93C-98FA-4472-980B-B87C9EF66CEF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0BD7-EDE9-413D-9611-C963305FA6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54063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E93C-98FA-4472-980B-B87C9EF66CEF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0BD7-EDE9-413D-9611-C963305FA6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94565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E93C-98FA-4472-980B-B87C9EF66CEF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0BD7-EDE9-413D-9611-C963305FA6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36470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E93C-98FA-4472-980B-B87C9EF66CEF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0BD7-EDE9-413D-9611-C963305FA6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89231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E93C-98FA-4472-980B-B87C9EF66CEF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0BD7-EDE9-413D-9611-C963305FA6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54483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E93C-98FA-4472-980B-B87C9EF66CEF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0BD7-EDE9-413D-9611-C963305FA6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84913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FE93C-98FA-4472-980B-B87C9EF66CEF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00BD7-EDE9-413D-9611-C963305FA6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72305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20" name="TextBox 4"/>
          <p:cNvSpPr txBox="1">
            <a:spLocks noChangeArrowheads="1"/>
          </p:cNvSpPr>
          <p:nvPr/>
        </p:nvSpPr>
        <p:spPr bwMode="auto">
          <a:xfrm rot="7200000">
            <a:off x="4377988" y="5973622"/>
            <a:ext cx="190557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</a:t>
            </a: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</a:t>
            </a:r>
            <a:endParaRPr lang="en-US" alt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 rot="18000000">
            <a:off x="554088" y="3789390"/>
            <a:ext cx="190557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</a:t>
            </a: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</a:t>
            </a:r>
            <a:endParaRPr lang="en-US" alt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2455863" y="2679650"/>
            <a:ext cx="190557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</a:t>
            </a: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</a:t>
            </a:r>
            <a:endParaRPr lang="en-US" alt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extBox 4"/>
          <p:cNvSpPr txBox="1">
            <a:spLocks noChangeArrowheads="1"/>
          </p:cNvSpPr>
          <p:nvPr/>
        </p:nvSpPr>
        <p:spPr bwMode="auto">
          <a:xfrm rot="10800000">
            <a:off x="2476213" y="7083361"/>
            <a:ext cx="190557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</a:t>
            </a: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</a:t>
            </a:r>
            <a:endParaRPr lang="en-US" alt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TextBox 4"/>
          <p:cNvSpPr txBox="1">
            <a:spLocks noChangeArrowheads="1"/>
          </p:cNvSpPr>
          <p:nvPr/>
        </p:nvSpPr>
        <p:spPr bwMode="auto">
          <a:xfrm rot="3600000">
            <a:off x="4405754" y="3742568"/>
            <a:ext cx="190557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</a:t>
            </a: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</a:t>
            </a:r>
            <a:endParaRPr lang="en-US" alt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TextBox 4"/>
          <p:cNvSpPr txBox="1">
            <a:spLocks noChangeArrowheads="1"/>
          </p:cNvSpPr>
          <p:nvPr/>
        </p:nvSpPr>
        <p:spPr bwMode="auto">
          <a:xfrm rot="14400000">
            <a:off x="602204" y="5962046"/>
            <a:ext cx="190557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</a:t>
            </a: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</a:t>
            </a:r>
            <a:endParaRPr lang="en-US" alt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43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13" name="TextBox 4"/>
          <p:cNvSpPr txBox="1">
            <a:spLocks noChangeArrowheads="1"/>
          </p:cNvSpPr>
          <p:nvPr/>
        </p:nvSpPr>
        <p:spPr bwMode="auto">
          <a:xfrm rot="14400000">
            <a:off x="867513" y="5718791"/>
            <a:ext cx="1335024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16" name="TextBox 4"/>
          <p:cNvSpPr txBox="1">
            <a:spLocks noChangeArrowheads="1"/>
          </p:cNvSpPr>
          <p:nvPr/>
        </p:nvSpPr>
        <p:spPr bwMode="auto">
          <a:xfrm rot="3600000">
            <a:off x="4618887" y="3552934"/>
            <a:ext cx="1335024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18" name="TextBox 4"/>
          <p:cNvSpPr txBox="1">
            <a:spLocks noChangeArrowheads="1"/>
          </p:cNvSpPr>
          <p:nvPr/>
        </p:nvSpPr>
        <p:spPr bwMode="auto">
          <a:xfrm rot="18000000">
            <a:off x="869895" y="3559112"/>
            <a:ext cx="136418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19" name="TextBox 4"/>
          <p:cNvSpPr txBox="1">
            <a:spLocks noChangeArrowheads="1"/>
          </p:cNvSpPr>
          <p:nvPr/>
        </p:nvSpPr>
        <p:spPr bwMode="auto">
          <a:xfrm rot="7200000">
            <a:off x="4643137" y="5712343"/>
            <a:ext cx="1335024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21" name="TextBox 4"/>
          <p:cNvSpPr txBox="1">
            <a:spLocks noChangeArrowheads="1"/>
          </p:cNvSpPr>
          <p:nvPr/>
        </p:nvSpPr>
        <p:spPr bwMode="auto">
          <a:xfrm rot="10800000">
            <a:off x="2751961" y="6795272"/>
            <a:ext cx="1335024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22" name="TextBox 4"/>
          <p:cNvSpPr txBox="1">
            <a:spLocks noChangeArrowheads="1"/>
          </p:cNvSpPr>
          <p:nvPr/>
        </p:nvSpPr>
        <p:spPr bwMode="auto">
          <a:xfrm>
            <a:off x="2751961" y="2463558"/>
            <a:ext cx="1335024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</p:spTree>
    <p:extLst>
      <p:ext uri="{BB962C8B-B14F-4D97-AF65-F5344CB8AC3E}">
        <p14:creationId xmlns:p14="http://schemas.microsoft.com/office/powerpoint/2010/main" val="358406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814</TotalTime>
  <Words>96</Words>
  <Application>Microsoft Office PowerPoint</Application>
  <PresentationFormat>On-screen Show (4:3)</PresentationFormat>
  <Paragraphs>48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 Leslie</dc:creator>
  <cp:lastModifiedBy>Jamiee Hughes</cp:lastModifiedBy>
  <cp:revision>52</cp:revision>
  <dcterms:created xsi:type="dcterms:W3CDTF">2016-11-19T20:53:25Z</dcterms:created>
  <dcterms:modified xsi:type="dcterms:W3CDTF">2017-03-25T03:45:29Z</dcterms:modified>
</cp:coreProperties>
</file>