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6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4632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1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747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979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503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048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37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406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456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647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923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448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49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230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0" name="TextBox 4"/>
          <p:cNvSpPr txBox="1">
            <a:spLocks noChangeArrowheads="1"/>
          </p:cNvSpPr>
          <p:nvPr/>
        </p:nvSpPr>
        <p:spPr bwMode="auto">
          <a:xfrm rot="7200000">
            <a:off x="4377988" y="5973622"/>
            <a:ext cx="19055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 rot="18000000">
            <a:off x="554088" y="3789390"/>
            <a:ext cx="19055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55863" y="2679650"/>
            <a:ext cx="19055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 rot="10800000">
            <a:off x="2476213" y="7083361"/>
            <a:ext cx="19055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 rot="3600000">
            <a:off x="4405754" y="3742568"/>
            <a:ext cx="19055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 rot="14400000">
            <a:off x="602204" y="5962046"/>
            <a:ext cx="19055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43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 rot="14400000">
            <a:off x="867513" y="5718791"/>
            <a:ext cx="133502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 rot="3600000">
            <a:off x="4618887" y="3552934"/>
            <a:ext cx="133502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 rot="18000000">
            <a:off x="869895" y="3559112"/>
            <a:ext cx="136418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 rot="7200000">
            <a:off x="4643137" y="5712343"/>
            <a:ext cx="133502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 rot="10800000">
            <a:off x="2751961" y="6795272"/>
            <a:ext cx="133502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751961" y="2463558"/>
            <a:ext cx="133502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35840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814</TotalTime>
  <Words>96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52</cp:revision>
  <dcterms:created xsi:type="dcterms:W3CDTF">2016-11-19T20:53:25Z</dcterms:created>
  <dcterms:modified xsi:type="dcterms:W3CDTF">2017-03-25T03:45:29Z</dcterms:modified>
</cp:coreProperties>
</file>