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5059" name="TextBox 3"/>
          <p:cNvSpPr txBox="1">
            <a:spLocks noChangeArrowheads="1"/>
          </p:cNvSpPr>
          <p:nvPr/>
        </p:nvSpPr>
        <p:spPr bwMode="auto">
          <a:xfrm rot="7809391">
            <a:off x="4275137" y="6661151"/>
            <a:ext cx="1655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 rot="5400000">
            <a:off x="4798219" y="5026819"/>
            <a:ext cx="165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 rot="2960629">
            <a:off x="4199163" y="3427096"/>
            <a:ext cx="17612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2" name="TextBox 3"/>
          <p:cNvSpPr txBox="1">
            <a:spLocks noChangeArrowheads="1"/>
          </p:cNvSpPr>
          <p:nvPr/>
        </p:nvSpPr>
        <p:spPr bwMode="auto">
          <a:xfrm rot="10800000">
            <a:off x="2651125" y="7235825"/>
            <a:ext cx="165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3" name="TextBox 3"/>
          <p:cNvSpPr txBox="1">
            <a:spLocks noChangeArrowheads="1"/>
          </p:cNvSpPr>
          <p:nvPr/>
        </p:nvSpPr>
        <p:spPr bwMode="auto">
          <a:xfrm>
            <a:off x="2651125" y="2808351"/>
            <a:ext cx="165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4" name="TextBox 3"/>
          <p:cNvSpPr txBox="1">
            <a:spLocks noChangeArrowheads="1"/>
          </p:cNvSpPr>
          <p:nvPr/>
        </p:nvSpPr>
        <p:spPr bwMode="auto">
          <a:xfrm rot="-2990609">
            <a:off x="913030" y="3501556"/>
            <a:ext cx="18042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5" name="TextBox 9"/>
          <p:cNvSpPr txBox="1">
            <a:spLocks noChangeArrowheads="1"/>
          </p:cNvSpPr>
          <p:nvPr/>
        </p:nvSpPr>
        <p:spPr bwMode="auto">
          <a:xfrm rot="-5400000">
            <a:off x="476251" y="5040312"/>
            <a:ext cx="16557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</a:p>
        </p:txBody>
      </p:sp>
      <p:sp>
        <p:nvSpPr>
          <p:cNvPr id="45066" name="TextBox 3"/>
          <p:cNvSpPr txBox="1">
            <a:spLocks noChangeArrowheads="1"/>
          </p:cNvSpPr>
          <p:nvPr/>
        </p:nvSpPr>
        <p:spPr bwMode="auto">
          <a:xfrm rot="-7839371">
            <a:off x="988219" y="6602304"/>
            <a:ext cx="16557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24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53</cp:revision>
  <dcterms:created xsi:type="dcterms:W3CDTF">2016-11-19T20:53:25Z</dcterms:created>
  <dcterms:modified xsi:type="dcterms:W3CDTF">2017-03-25T03:45:46Z</dcterms:modified>
</cp:coreProperties>
</file>