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10" r:id="rId2"/>
    <p:sldId id="312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C3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2214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06507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1198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158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05605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25743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2009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275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2304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0263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25210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2423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48033-B0C0-4512-81C6-531C8E6611CA}" type="datetimeFigureOut">
              <a:rPr lang="en-IE" smtClean="0"/>
              <a:t>24/03/2017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44DCC-B36B-4969-8B84-EACD6CA5591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0648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037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18"/>
          <p:cNvSpPr txBox="1">
            <a:spLocks noChangeArrowheads="1"/>
          </p:cNvSpPr>
          <p:nvPr/>
        </p:nvSpPr>
        <p:spPr bwMode="auto">
          <a:xfrm>
            <a:off x="2800999" y="2073439"/>
            <a:ext cx="14741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 </a:t>
            </a:r>
          </a:p>
        </p:txBody>
      </p:sp>
      <p:sp>
        <p:nvSpPr>
          <p:cNvPr id="4" name="TextBox 18"/>
          <p:cNvSpPr txBox="1">
            <a:spLocks noChangeArrowheads="1"/>
          </p:cNvSpPr>
          <p:nvPr/>
        </p:nvSpPr>
        <p:spPr bwMode="auto">
          <a:xfrm>
            <a:off x="4678343" y="2073439"/>
            <a:ext cx="14741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 </a:t>
            </a:r>
          </a:p>
        </p:txBody>
      </p:sp>
      <p:sp>
        <p:nvSpPr>
          <p:cNvPr id="5" name="TextBox 18"/>
          <p:cNvSpPr txBox="1">
            <a:spLocks noChangeArrowheads="1"/>
          </p:cNvSpPr>
          <p:nvPr/>
        </p:nvSpPr>
        <p:spPr bwMode="auto">
          <a:xfrm>
            <a:off x="923654" y="2073439"/>
            <a:ext cx="14741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 </a:t>
            </a:r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2800999" y="3861105"/>
            <a:ext cx="14741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 </a:t>
            </a:r>
          </a:p>
        </p:txBody>
      </p:sp>
      <p:sp>
        <p:nvSpPr>
          <p:cNvPr id="7" name="TextBox 18"/>
          <p:cNvSpPr txBox="1">
            <a:spLocks noChangeArrowheads="1"/>
          </p:cNvSpPr>
          <p:nvPr/>
        </p:nvSpPr>
        <p:spPr bwMode="auto">
          <a:xfrm>
            <a:off x="4678343" y="3861105"/>
            <a:ext cx="14741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 </a:t>
            </a:r>
          </a:p>
        </p:txBody>
      </p:sp>
      <p:sp>
        <p:nvSpPr>
          <p:cNvPr id="8" name="TextBox 18"/>
          <p:cNvSpPr txBox="1">
            <a:spLocks noChangeArrowheads="1"/>
          </p:cNvSpPr>
          <p:nvPr/>
        </p:nvSpPr>
        <p:spPr bwMode="auto">
          <a:xfrm>
            <a:off x="923654" y="3861105"/>
            <a:ext cx="14741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 </a:t>
            </a:r>
          </a:p>
        </p:txBody>
      </p:sp>
      <p:sp>
        <p:nvSpPr>
          <p:cNvPr id="9" name="TextBox 18"/>
          <p:cNvSpPr txBox="1">
            <a:spLocks noChangeArrowheads="1"/>
          </p:cNvSpPr>
          <p:nvPr/>
        </p:nvSpPr>
        <p:spPr bwMode="auto">
          <a:xfrm>
            <a:off x="2800999" y="5689870"/>
            <a:ext cx="14741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 </a:t>
            </a:r>
          </a:p>
        </p:txBody>
      </p:sp>
      <p:sp>
        <p:nvSpPr>
          <p:cNvPr id="10" name="TextBox 18"/>
          <p:cNvSpPr txBox="1">
            <a:spLocks noChangeArrowheads="1"/>
          </p:cNvSpPr>
          <p:nvPr/>
        </p:nvSpPr>
        <p:spPr bwMode="auto">
          <a:xfrm>
            <a:off x="4678343" y="5689870"/>
            <a:ext cx="14741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 </a:t>
            </a:r>
          </a:p>
        </p:txBody>
      </p: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923654" y="5689870"/>
            <a:ext cx="14741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 </a:t>
            </a:r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2800999" y="7477840"/>
            <a:ext cx="14741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 </a:t>
            </a:r>
          </a:p>
        </p:txBody>
      </p:sp>
      <p:sp>
        <p:nvSpPr>
          <p:cNvPr id="13" name="TextBox 18"/>
          <p:cNvSpPr txBox="1">
            <a:spLocks noChangeArrowheads="1"/>
          </p:cNvSpPr>
          <p:nvPr/>
        </p:nvSpPr>
        <p:spPr bwMode="auto">
          <a:xfrm>
            <a:off x="4678343" y="7477840"/>
            <a:ext cx="14741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 </a:t>
            </a:r>
          </a:p>
        </p:txBody>
      </p: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923654" y="7477840"/>
            <a:ext cx="147415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 </a:t>
            </a:r>
          </a:p>
        </p:txBody>
      </p:sp>
    </p:spTree>
    <p:extLst>
      <p:ext uri="{BB962C8B-B14F-4D97-AF65-F5344CB8AC3E}">
        <p14:creationId xmlns:p14="http://schemas.microsoft.com/office/powerpoint/2010/main" val="318116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646</TotalTime>
  <Words>24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Leslie</dc:creator>
  <cp:lastModifiedBy>Jamiee Hughes</cp:lastModifiedBy>
  <cp:revision>71</cp:revision>
  <dcterms:created xsi:type="dcterms:W3CDTF">2016-11-19T20:47:12Z</dcterms:created>
  <dcterms:modified xsi:type="dcterms:W3CDTF">2017-03-25T04:17:48Z</dcterms:modified>
</cp:coreProperties>
</file>