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5" r:id="rId2"/>
    <p:sldId id="313" r:id="rId3"/>
    <p:sldId id="315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88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7"/>
          <p:cNvSpPr txBox="1">
            <a:spLocks noChangeArrowheads="1"/>
          </p:cNvSpPr>
          <p:nvPr/>
        </p:nvSpPr>
        <p:spPr bwMode="auto">
          <a:xfrm rot="16200000">
            <a:off x="2958780" y="3697240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 rot="16200000">
            <a:off x="2955335" y="7462148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16200000">
            <a:off x="303508" y="3642375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 rot="16200000">
            <a:off x="303508" y="7388996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 rot="5400000">
            <a:off x="4304322" y="6072113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5400000">
            <a:off x="4292353" y="2313970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 rot="5400000">
            <a:off x="1605906" y="6036048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5400000">
            <a:off x="1603009" y="2307358"/>
            <a:ext cx="222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4928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645</TotalTime>
  <Words>24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70</cp:revision>
  <dcterms:created xsi:type="dcterms:W3CDTF">2016-11-19T20:47:12Z</dcterms:created>
  <dcterms:modified xsi:type="dcterms:W3CDTF">2017-03-25T04:17:34Z</dcterms:modified>
</cp:coreProperties>
</file>