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34" r:id="rId2"/>
    <p:sldId id="265" r:id="rId3"/>
    <p:sldId id="317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C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2214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650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198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158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560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574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200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27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230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026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521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423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64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36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813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Box 3"/>
          <p:cNvSpPr txBox="1">
            <a:spLocks noChangeArrowheads="1"/>
          </p:cNvSpPr>
          <p:nvPr/>
        </p:nvSpPr>
        <p:spPr bwMode="auto">
          <a:xfrm>
            <a:off x="3673475" y="8243888"/>
            <a:ext cx="2665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3656013" y="7416800"/>
            <a:ext cx="266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3644900" y="6591300"/>
            <a:ext cx="266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27654" name="TextBox 6"/>
          <p:cNvSpPr txBox="1">
            <a:spLocks noChangeArrowheads="1"/>
          </p:cNvSpPr>
          <p:nvPr/>
        </p:nvSpPr>
        <p:spPr bwMode="auto">
          <a:xfrm>
            <a:off x="3709988" y="5737225"/>
            <a:ext cx="266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27655" name="TextBox 7"/>
          <p:cNvSpPr txBox="1">
            <a:spLocks noChangeArrowheads="1"/>
          </p:cNvSpPr>
          <p:nvPr/>
        </p:nvSpPr>
        <p:spPr bwMode="auto">
          <a:xfrm>
            <a:off x="584200" y="8243888"/>
            <a:ext cx="266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27656" name="TextBox 8"/>
          <p:cNvSpPr txBox="1">
            <a:spLocks noChangeArrowheads="1"/>
          </p:cNvSpPr>
          <p:nvPr/>
        </p:nvSpPr>
        <p:spPr bwMode="auto">
          <a:xfrm>
            <a:off x="584200" y="7367588"/>
            <a:ext cx="266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  <a:endParaRPr lang="en-US" alt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657" name="TextBox 9"/>
          <p:cNvSpPr txBox="1">
            <a:spLocks noChangeArrowheads="1"/>
          </p:cNvSpPr>
          <p:nvPr/>
        </p:nvSpPr>
        <p:spPr bwMode="auto">
          <a:xfrm>
            <a:off x="584200" y="6443663"/>
            <a:ext cx="266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27658" name="TextBox 10"/>
          <p:cNvSpPr txBox="1">
            <a:spLocks noChangeArrowheads="1"/>
          </p:cNvSpPr>
          <p:nvPr/>
        </p:nvSpPr>
        <p:spPr bwMode="auto">
          <a:xfrm>
            <a:off x="620713" y="5605463"/>
            <a:ext cx="266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27659" name="TextBox 11"/>
          <p:cNvSpPr txBox="1">
            <a:spLocks noChangeArrowheads="1"/>
          </p:cNvSpPr>
          <p:nvPr/>
        </p:nvSpPr>
        <p:spPr bwMode="auto">
          <a:xfrm>
            <a:off x="3716338" y="4787900"/>
            <a:ext cx="2665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27660" name="TextBox 12"/>
          <p:cNvSpPr txBox="1">
            <a:spLocks noChangeArrowheads="1"/>
          </p:cNvSpPr>
          <p:nvPr/>
        </p:nvSpPr>
        <p:spPr bwMode="auto">
          <a:xfrm>
            <a:off x="3644900" y="3884613"/>
            <a:ext cx="266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  <a:endParaRPr lang="en-US" alt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661" name="TextBox 13"/>
          <p:cNvSpPr txBox="1">
            <a:spLocks noChangeArrowheads="1"/>
          </p:cNvSpPr>
          <p:nvPr/>
        </p:nvSpPr>
        <p:spPr bwMode="auto">
          <a:xfrm>
            <a:off x="3644900" y="2952750"/>
            <a:ext cx="266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27662" name="TextBox 14"/>
          <p:cNvSpPr txBox="1">
            <a:spLocks noChangeArrowheads="1"/>
          </p:cNvSpPr>
          <p:nvPr/>
        </p:nvSpPr>
        <p:spPr bwMode="auto">
          <a:xfrm>
            <a:off x="3644900" y="1936750"/>
            <a:ext cx="266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27663" name="TextBox 15"/>
          <p:cNvSpPr txBox="1">
            <a:spLocks noChangeArrowheads="1"/>
          </p:cNvSpPr>
          <p:nvPr/>
        </p:nvSpPr>
        <p:spPr bwMode="auto">
          <a:xfrm>
            <a:off x="620713" y="4643438"/>
            <a:ext cx="266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27664" name="TextBox 16"/>
          <p:cNvSpPr txBox="1">
            <a:spLocks noChangeArrowheads="1"/>
          </p:cNvSpPr>
          <p:nvPr/>
        </p:nvSpPr>
        <p:spPr bwMode="auto">
          <a:xfrm>
            <a:off x="620713" y="3740150"/>
            <a:ext cx="266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27665" name="TextBox 17"/>
          <p:cNvSpPr txBox="1">
            <a:spLocks noChangeArrowheads="1"/>
          </p:cNvSpPr>
          <p:nvPr/>
        </p:nvSpPr>
        <p:spPr bwMode="auto">
          <a:xfrm>
            <a:off x="620713" y="2803525"/>
            <a:ext cx="266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27666" name="TextBox 18"/>
          <p:cNvSpPr txBox="1">
            <a:spLocks noChangeArrowheads="1"/>
          </p:cNvSpPr>
          <p:nvPr/>
        </p:nvSpPr>
        <p:spPr bwMode="auto">
          <a:xfrm>
            <a:off x="549275" y="1866900"/>
            <a:ext cx="26638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190034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645</TotalTime>
  <Words>48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Leslie</dc:creator>
  <cp:lastModifiedBy>Jamiee Hughes</cp:lastModifiedBy>
  <cp:revision>68</cp:revision>
  <dcterms:created xsi:type="dcterms:W3CDTF">2016-11-19T20:47:12Z</dcterms:created>
  <dcterms:modified xsi:type="dcterms:W3CDTF">2017-03-25T04:16:52Z</dcterms:modified>
</cp:coreProperties>
</file>