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4" r:id="rId2"/>
    <p:sldId id="265" r:id="rId3"/>
    <p:sldId id="317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C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221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0650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198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81587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560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574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2009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27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2230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026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2521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2423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48033-B0C0-4512-81C6-531C8E6611CA}" type="datetimeFigureOut">
              <a:rPr lang="en-IE" smtClean="0"/>
              <a:t>24/03/2017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44DCC-B36B-4969-8B84-EACD6CA5591C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64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36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813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3673475" y="8243888"/>
            <a:ext cx="26654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3656013" y="7416800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644900" y="6591300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3709988" y="5737225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5" name="TextBox 7"/>
          <p:cNvSpPr txBox="1">
            <a:spLocks noChangeArrowheads="1"/>
          </p:cNvSpPr>
          <p:nvPr/>
        </p:nvSpPr>
        <p:spPr bwMode="auto">
          <a:xfrm>
            <a:off x="584200" y="8243888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6" name="TextBox 8"/>
          <p:cNvSpPr txBox="1">
            <a:spLocks noChangeArrowheads="1"/>
          </p:cNvSpPr>
          <p:nvPr/>
        </p:nvSpPr>
        <p:spPr bwMode="auto">
          <a:xfrm>
            <a:off x="584200" y="7367588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7" name="TextBox 9"/>
          <p:cNvSpPr txBox="1">
            <a:spLocks noChangeArrowheads="1"/>
          </p:cNvSpPr>
          <p:nvPr/>
        </p:nvSpPr>
        <p:spPr bwMode="auto">
          <a:xfrm>
            <a:off x="584200" y="6443663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8" name="TextBox 10"/>
          <p:cNvSpPr txBox="1">
            <a:spLocks noChangeArrowheads="1"/>
          </p:cNvSpPr>
          <p:nvPr/>
        </p:nvSpPr>
        <p:spPr bwMode="auto">
          <a:xfrm>
            <a:off x="620713" y="5605463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59" name="TextBox 11"/>
          <p:cNvSpPr txBox="1">
            <a:spLocks noChangeArrowheads="1"/>
          </p:cNvSpPr>
          <p:nvPr/>
        </p:nvSpPr>
        <p:spPr bwMode="auto">
          <a:xfrm>
            <a:off x="3716338" y="4787900"/>
            <a:ext cx="266541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60" name="TextBox 12"/>
          <p:cNvSpPr txBox="1">
            <a:spLocks noChangeArrowheads="1"/>
          </p:cNvSpPr>
          <p:nvPr/>
        </p:nvSpPr>
        <p:spPr bwMode="auto">
          <a:xfrm>
            <a:off x="3644900" y="3884613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61" name="TextBox 13"/>
          <p:cNvSpPr txBox="1">
            <a:spLocks noChangeArrowheads="1"/>
          </p:cNvSpPr>
          <p:nvPr/>
        </p:nvSpPr>
        <p:spPr bwMode="auto">
          <a:xfrm>
            <a:off x="3644900" y="2952750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62" name="TextBox 14"/>
          <p:cNvSpPr txBox="1">
            <a:spLocks noChangeArrowheads="1"/>
          </p:cNvSpPr>
          <p:nvPr/>
        </p:nvSpPr>
        <p:spPr bwMode="auto">
          <a:xfrm>
            <a:off x="3644900" y="1936750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63" name="TextBox 15"/>
          <p:cNvSpPr txBox="1">
            <a:spLocks noChangeArrowheads="1"/>
          </p:cNvSpPr>
          <p:nvPr/>
        </p:nvSpPr>
        <p:spPr bwMode="auto">
          <a:xfrm>
            <a:off x="620713" y="4643438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64" name="TextBox 16"/>
          <p:cNvSpPr txBox="1">
            <a:spLocks noChangeArrowheads="1"/>
          </p:cNvSpPr>
          <p:nvPr/>
        </p:nvSpPr>
        <p:spPr bwMode="auto">
          <a:xfrm>
            <a:off x="620713" y="3740150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65" name="TextBox 17"/>
          <p:cNvSpPr txBox="1">
            <a:spLocks noChangeArrowheads="1"/>
          </p:cNvSpPr>
          <p:nvPr/>
        </p:nvSpPr>
        <p:spPr bwMode="auto">
          <a:xfrm>
            <a:off x="620713" y="2803525"/>
            <a:ext cx="2663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Here</a:t>
            </a:r>
          </a:p>
        </p:txBody>
      </p:sp>
      <p:sp>
        <p:nvSpPr>
          <p:cNvPr id="27666" name="TextBox 18"/>
          <p:cNvSpPr txBox="1">
            <a:spLocks noChangeArrowheads="1"/>
          </p:cNvSpPr>
          <p:nvPr/>
        </p:nvSpPr>
        <p:spPr bwMode="auto">
          <a:xfrm>
            <a:off x="549275" y="1866900"/>
            <a:ext cx="266382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90034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645</TotalTime>
  <Words>48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Leslie</dc:creator>
  <cp:lastModifiedBy>Jamiee Hughes</cp:lastModifiedBy>
  <cp:revision>68</cp:revision>
  <dcterms:created xsi:type="dcterms:W3CDTF">2016-11-19T20:47:12Z</dcterms:created>
  <dcterms:modified xsi:type="dcterms:W3CDTF">2017-03-25T04:16:52Z</dcterms:modified>
</cp:coreProperties>
</file>