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6" r:id="rId2"/>
    <p:sldId id="316" r:id="rId3"/>
    <p:sldId id="31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7"/>
          <p:cNvSpPr txBox="1">
            <a:spLocks noChangeArrowheads="1"/>
          </p:cNvSpPr>
          <p:nvPr/>
        </p:nvSpPr>
        <p:spPr bwMode="auto">
          <a:xfrm rot="16200000">
            <a:off x="2954819" y="6093971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 rot="16200000">
            <a:off x="2954819" y="2359945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5400000">
            <a:off x="4549462" y="7471180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 rot="5400000">
            <a:off x="4567750" y="3737154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 rot="16200000">
            <a:off x="108168" y="6093970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16200000">
            <a:off x="108168" y="2359944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 rot="5400000">
            <a:off x="1680720" y="7471179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5400000">
            <a:off x="1699008" y="3737153"/>
            <a:ext cx="2270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2966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72</cp:revision>
  <dcterms:created xsi:type="dcterms:W3CDTF">2016-11-19T20:47:12Z</dcterms:created>
  <dcterms:modified xsi:type="dcterms:W3CDTF">2017-03-25T04:18:06Z</dcterms:modified>
</cp:coreProperties>
</file>