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36" r:id="rId2"/>
    <p:sldId id="316" r:id="rId3"/>
    <p:sldId id="319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C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0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98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158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560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57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200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27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230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026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21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423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64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08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15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7"/>
          <p:cNvSpPr txBox="1">
            <a:spLocks noChangeArrowheads="1"/>
          </p:cNvSpPr>
          <p:nvPr/>
        </p:nvSpPr>
        <p:spPr bwMode="auto">
          <a:xfrm rot="16200000">
            <a:off x="2954819" y="6093971"/>
            <a:ext cx="22704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 rot="16200000">
            <a:off x="2954819" y="2359945"/>
            <a:ext cx="22704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 rot="5400000">
            <a:off x="4549462" y="7471180"/>
            <a:ext cx="22704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 rot="5400000">
            <a:off x="4567750" y="3737154"/>
            <a:ext cx="22704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 rot="16200000">
            <a:off x="108168" y="6093970"/>
            <a:ext cx="22704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rot="16200000">
            <a:off x="108168" y="2359944"/>
            <a:ext cx="22704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 rot="5400000">
            <a:off x="1680720" y="7471179"/>
            <a:ext cx="22704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 rot="5400000">
            <a:off x="1699008" y="3737153"/>
            <a:ext cx="22704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29665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646</TotalTime>
  <Words>24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72</cp:revision>
  <dcterms:created xsi:type="dcterms:W3CDTF">2016-11-19T20:47:12Z</dcterms:created>
  <dcterms:modified xsi:type="dcterms:W3CDTF">2017-03-25T04:18:06Z</dcterms:modified>
</cp:coreProperties>
</file>