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309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C3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2214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0650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11982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81587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5605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2574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12009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1275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2230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00263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25210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24234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064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399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15"/>
          <p:cNvSpPr txBox="1">
            <a:spLocks noChangeArrowheads="1"/>
          </p:cNvSpPr>
          <p:nvPr/>
        </p:nvSpPr>
        <p:spPr bwMode="auto">
          <a:xfrm>
            <a:off x="3727636" y="3298071"/>
            <a:ext cx="22288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  <a:endParaRPr lang="en-US" alt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15"/>
          <p:cNvSpPr txBox="1">
            <a:spLocks noChangeArrowheads="1"/>
          </p:cNvSpPr>
          <p:nvPr/>
        </p:nvSpPr>
        <p:spPr bwMode="auto">
          <a:xfrm>
            <a:off x="839331" y="3298071"/>
            <a:ext cx="22288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  <a:endParaRPr lang="en-US" alt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15"/>
          <p:cNvSpPr txBox="1">
            <a:spLocks noChangeArrowheads="1"/>
          </p:cNvSpPr>
          <p:nvPr/>
        </p:nvSpPr>
        <p:spPr bwMode="auto">
          <a:xfrm>
            <a:off x="3727636" y="4798242"/>
            <a:ext cx="22288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  <a:endParaRPr lang="en-US" alt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15"/>
          <p:cNvSpPr txBox="1">
            <a:spLocks noChangeArrowheads="1"/>
          </p:cNvSpPr>
          <p:nvPr/>
        </p:nvSpPr>
        <p:spPr bwMode="auto">
          <a:xfrm>
            <a:off x="839331" y="4798242"/>
            <a:ext cx="22288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  <a:endParaRPr lang="en-US" alt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15"/>
          <p:cNvSpPr txBox="1">
            <a:spLocks noChangeArrowheads="1"/>
          </p:cNvSpPr>
          <p:nvPr/>
        </p:nvSpPr>
        <p:spPr bwMode="auto">
          <a:xfrm>
            <a:off x="3727636" y="6220936"/>
            <a:ext cx="22288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  <a:endParaRPr lang="en-US" alt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15"/>
          <p:cNvSpPr txBox="1">
            <a:spLocks noChangeArrowheads="1"/>
          </p:cNvSpPr>
          <p:nvPr/>
        </p:nvSpPr>
        <p:spPr bwMode="auto">
          <a:xfrm>
            <a:off x="839331" y="6220936"/>
            <a:ext cx="22288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  <a:endParaRPr lang="en-US" alt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15"/>
          <p:cNvSpPr txBox="1">
            <a:spLocks noChangeArrowheads="1"/>
          </p:cNvSpPr>
          <p:nvPr/>
        </p:nvSpPr>
        <p:spPr bwMode="auto">
          <a:xfrm>
            <a:off x="3727636" y="7746874"/>
            <a:ext cx="22288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  <a:endParaRPr lang="en-US" alt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/>
        </p:nvSpPr>
        <p:spPr bwMode="auto">
          <a:xfrm>
            <a:off x="839331" y="7746874"/>
            <a:ext cx="22288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  <a:endParaRPr lang="en-US" alt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5"/>
          <p:cNvSpPr txBox="1">
            <a:spLocks noChangeArrowheads="1"/>
          </p:cNvSpPr>
          <p:nvPr/>
        </p:nvSpPr>
        <p:spPr bwMode="auto">
          <a:xfrm>
            <a:off x="3727636" y="1795415"/>
            <a:ext cx="22288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  <a:endParaRPr lang="en-US" alt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5"/>
          <p:cNvSpPr txBox="1">
            <a:spLocks noChangeArrowheads="1"/>
          </p:cNvSpPr>
          <p:nvPr/>
        </p:nvSpPr>
        <p:spPr bwMode="auto">
          <a:xfrm>
            <a:off x="839331" y="1795415"/>
            <a:ext cx="22288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  <a:endParaRPr lang="en-US" alt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21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645</TotalTime>
  <Words>30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Leslie</dc:creator>
  <cp:lastModifiedBy>Jamiee Hughes</cp:lastModifiedBy>
  <cp:revision>69</cp:revision>
  <dcterms:created xsi:type="dcterms:W3CDTF">2016-11-19T20:47:12Z</dcterms:created>
  <dcterms:modified xsi:type="dcterms:W3CDTF">2017-03-25T04:17:14Z</dcterms:modified>
</cp:coreProperties>
</file>