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309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9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15"/>
          <p:cNvSpPr txBox="1">
            <a:spLocks noChangeArrowheads="1"/>
          </p:cNvSpPr>
          <p:nvPr/>
        </p:nvSpPr>
        <p:spPr bwMode="auto">
          <a:xfrm>
            <a:off x="3727636" y="3298071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15"/>
          <p:cNvSpPr txBox="1">
            <a:spLocks noChangeArrowheads="1"/>
          </p:cNvSpPr>
          <p:nvPr/>
        </p:nvSpPr>
        <p:spPr bwMode="auto">
          <a:xfrm>
            <a:off x="839331" y="3298071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15"/>
          <p:cNvSpPr txBox="1">
            <a:spLocks noChangeArrowheads="1"/>
          </p:cNvSpPr>
          <p:nvPr/>
        </p:nvSpPr>
        <p:spPr bwMode="auto">
          <a:xfrm>
            <a:off x="3727636" y="4798242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15"/>
          <p:cNvSpPr txBox="1">
            <a:spLocks noChangeArrowheads="1"/>
          </p:cNvSpPr>
          <p:nvPr/>
        </p:nvSpPr>
        <p:spPr bwMode="auto">
          <a:xfrm>
            <a:off x="839331" y="4798242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3727636" y="6220936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15"/>
          <p:cNvSpPr txBox="1">
            <a:spLocks noChangeArrowheads="1"/>
          </p:cNvSpPr>
          <p:nvPr/>
        </p:nvSpPr>
        <p:spPr bwMode="auto">
          <a:xfrm>
            <a:off x="839331" y="6220936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3727636" y="7746874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839331" y="7746874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/>
        </p:nvSpPr>
        <p:spPr bwMode="auto">
          <a:xfrm>
            <a:off x="3727636" y="1795415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5"/>
          <p:cNvSpPr txBox="1">
            <a:spLocks noChangeArrowheads="1"/>
          </p:cNvSpPr>
          <p:nvPr/>
        </p:nvSpPr>
        <p:spPr bwMode="auto">
          <a:xfrm>
            <a:off x="839331" y="1795415"/>
            <a:ext cx="2228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21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645</TotalTime>
  <Words>30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69</cp:revision>
  <dcterms:created xsi:type="dcterms:W3CDTF">2016-11-19T20:47:12Z</dcterms:created>
  <dcterms:modified xsi:type="dcterms:W3CDTF">2017-03-25T04:17:14Z</dcterms:modified>
</cp:coreProperties>
</file>