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7" r:id="rId2"/>
    <p:sldId id="320" r:id="rId3"/>
    <p:sldId id="323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13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7"/>
          <p:cNvSpPr txBox="1">
            <a:spLocks noChangeArrowheads="1"/>
          </p:cNvSpPr>
          <p:nvPr/>
        </p:nvSpPr>
        <p:spPr bwMode="auto">
          <a:xfrm rot="16200000">
            <a:off x="4948131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 rot="16200000">
            <a:off x="4183481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 rot="16200000">
            <a:off x="3462993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 rot="16200000">
            <a:off x="2680055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 rot="16200000">
            <a:off x="1974285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16200000">
            <a:off x="1191347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 rot="16200000">
            <a:off x="403029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16200000">
            <a:off x="-379909" y="3309135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 rot="16200000">
            <a:off x="4948131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 rot="16200000">
            <a:off x="4183481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 rot="16200000">
            <a:off x="3462993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4" name="TextBox 7"/>
          <p:cNvSpPr txBox="1">
            <a:spLocks noChangeArrowheads="1"/>
          </p:cNvSpPr>
          <p:nvPr/>
        </p:nvSpPr>
        <p:spPr bwMode="auto">
          <a:xfrm rot="16200000">
            <a:off x="2680055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 rot="16200000">
            <a:off x="1974285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 rot="16200000">
            <a:off x="1191347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 rot="16200000">
            <a:off x="403029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 rot="16200000">
            <a:off x="-379909" y="6899321"/>
            <a:ext cx="233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 </a:t>
            </a:r>
          </a:p>
        </p:txBody>
      </p:sp>
    </p:spTree>
    <p:extLst>
      <p:ext uri="{BB962C8B-B14F-4D97-AF65-F5344CB8AC3E}">
        <p14:creationId xmlns:p14="http://schemas.microsoft.com/office/powerpoint/2010/main" val="4275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</TotalTime>
  <Words>48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73</cp:revision>
  <dcterms:created xsi:type="dcterms:W3CDTF">2016-11-19T20:47:12Z</dcterms:created>
  <dcterms:modified xsi:type="dcterms:W3CDTF">2017-03-25T04:18:22Z</dcterms:modified>
</cp:coreProperties>
</file>