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93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C3B7"/>
    <a:srgbClr val="1F9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257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216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181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210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833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381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664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987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118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674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979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B1919-EA72-4093-B8A4-0CF8C3BC9B79}" type="datetimeFigureOut">
              <a:rPr lang="en-IE" smtClean="0"/>
              <a:t>25/03/2017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BAC57-3C2E-4A38-8F66-B1E47CF10F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983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815404" y="5376166"/>
            <a:ext cx="5201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815404" y="1734158"/>
            <a:ext cx="5201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 </a:t>
            </a: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4632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1060704" y="5364351"/>
            <a:ext cx="47365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060704" y="1734158"/>
            <a:ext cx="47365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64430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4DC3B7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</TotalTime>
  <Words>12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50</cp:revision>
  <dcterms:created xsi:type="dcterms:W3CDTF">2016-11-19T20:28:17Z</dcterms:created>
  <dcterms:modified xsi:type="dcterms:W3CDTF">2017-03-25T05:24:14Z</dcterms:modified>
</cp:coreProperties>
</file>