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5" r:id="rId2"/>
    <p:sldId id="297" r:id="rId3"/>
    <p:sldId id="299" r:id="rId4"/>
    <p:sldId id="301" r:id="rId5"/>
    <p:sldId id="303" r:id="rId6"/>
    <p:sldId id="305" r:id="rId7"/>
    <p:sldId id="307" r:id="rId8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C3B7"/>
    <a:srgbClr val="1F95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2577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216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181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2100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9833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381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664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987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118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674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979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983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152525" y="1953386"/>
            <a:ext cx="457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142999" y="5624513"/>
            <a:ext cx="457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65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656966" y="5270744"/>
            <a:ext cx="55440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656966" y="1495407"/>
            <a:ext cx="55440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56748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781988" y="2405525"/>
            <a:ext cx="24688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13292" y="2405525"/>
            <a:ext cx="24688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3771847" y="5823907"/>
            <a:ext cx="24688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635382" y="5823907"/>
            <a:ext cx="24688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81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723964" y="2131951"/>
            <a:ext cx="30250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127248" y="5802732"/>
            <a:ext cx="30433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56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50977" y="5193286"/>
            <a:ext cx="49560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950977" y="1551278"/>
            <a:ext cx="49560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55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50977" y="5938753"/>
            <a:ext cx="49560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950976" y="2283296"/>
            <a:ext cx="49560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82683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69265" y="5211574"/>
            <a:ext cx="49194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969265" y="1532990"/>
            <a:ext cx="49194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1053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4DC3B7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528</TotalTime>
  <Words>48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51</cp:revision>
  <dcterms:created xsi:type="dcterms:W3CDTF">2016-11-19T20:28:17Z</dcterms:created>
  <dcterms:modified xsi:type="dcterms:W3CDTF">2017-03-25T05:25:09Z</dcterms:modified>
</cp:coreProperties>
</file>