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  <p:sldId id="297" r:id="rId3"/>
    <p:sldId id="299" r:id="rId4"/>
    <p:sldId id="301" r:id="rId5"/>
    <p:sldId id="303" r:id="rId6"/>
    <p:sldId id="305" r:id="rId7"/>
    <p:sldId id="307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C3B7"/>
    <a:srgbClr val="1F9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257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216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181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10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33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381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66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987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118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674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979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983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152525" y="1953386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42999" y="5624513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56966" y="5270744"/>
            <a:ext cx="55440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56966" y="1495407"/>
            <a:ext cx="55440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5674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781988" y="2405525"/>
            <a:ext cx="2468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3292" y="2405525"/>
            <a:ext cx="2468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771847" y="5823907"/>
            <a:ext cx="2468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35382" y="5823907"/>
            <a:ext cx="2468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723964" y="2131951"/>
            <a:ext cx="3025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127248" y="5802732"/>
            <a:ext cx="30433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50977" y="5193286"/>
            <a:ext cx="4956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50977" y="1551278"/>
            <a:ext cx="4956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50977" y="5938753"/>
            <a:ext cx="4956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50976" y="2283296"/>
            <a:ext cx="4956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268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69265" y="5211574"/>
            <a:ext cx="4919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69265" y="1532990"/>
            <a:ext cx="4919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5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4DC3B7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48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51</cp:revision>
  <dcterms:created xsi:type="dcterms:W3CDTF">2016-11-19T20:28:17Z</dcterms:created>
  <dcterms:modified xsi:type="dcterms:W3CDTF">2017-03-25T05:25:09Z</dcterms:modified>
</cp:coreProperties>
</file>