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6" r:id="rId3"/>
    <p:sldId id="256" r:id="rId4"/>
    <p:sldId id="257" r:id="rId5"/>
    <p:sldId id="263" r:id="rId6"/>
    <p:sldId id="261" r:id="rId7"/>
  </p:sldIdLst>
  <p:sldSz cx="7772400" cy="100584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428EBF"/>
    <a:srgbClr val="46801F"/>
    <a:srgbClr val="BA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736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876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242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538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69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000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307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897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438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982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A71F9-88BF-4161-821F-E2F554AA08B0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397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95728" y="9455285"/>
            <a:ext cx="1225685" cy="447472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 rot="5400000">
            <a:off x="926927" y="1280787"/>
            <a:ext cx="15407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79" name="TextBox 78"/>
          <p:cNvSpPr txBox="1"/>
          <p:nvPr/>
        </p:nvSpPr>
        <p:spPr>
          <a:xfrm rot="16200000">
            <a:off x="290186" y="1302201"/>
            <a:ext cx="1540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80" name="TextBox 79"/>
          <p:cNvSpPr txBox="1"/>
          <p:nvPr/>
        </p:nvSpPr>
        <p:spPr>
          <a:xfrm rot="5400000">
            <a:off x="3438503" y="1266876"/>
            <a:ext cx="15407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81" name="TextBox 80"/>
          <p:cNvSpPr txBox="1"/>
          <p:nvPr/>
        </p:nvSpPr>
        <p:spPr>
          <a:xfrm rot="16200000">
            <a:off x="2801762" y="1280596"/>
            <a:ext cx="15407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82" name="TextBox 81"/>
          <p:cNvSpPr txBox="1"/>
          <p:nvPr/>
        </p:nvSpPr>
        <p:spPr>
          <a:xfrm rot="5400000">
            <a:off x="5834453" y="1279449"/>
            <a:ext cx="169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83" name="TextBox 82"/>
          <p:cNvSpPr txBox="1"/>
          <p:nvPr/>
        </p:nvSpPr>
        <p:spPr>
          <a:xfrm rot="16200000">
            <a:off x="5282380" y="1293168"/>
            <a:ext cx="169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84" name="TextBox 83"/>
          <p:cNvSpPr txBox="1"/>
          <p:nvPr/>
        </p:nvSpPr>
        <p:spPr>
          <a:xfrm rot="5400000">
            <a:off x="929786" y="3018108"/>
            <a:ext cx="1676397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85" name="TextBox 84"/>
          <p:cNvSpPr txBox="1"/>
          <p:nvPr/>
        </p:nvSpPr>
        <p:spPr>
          <a:xfrm rot="16200000">
            <a:off x="129765" y="3031827"/>
            <a:ext cx="1676396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86" name="TextBox 85"/>
          <p:cNvSpPr txBox="1"/>
          <p:nvPr/>
        </p:nvSpPr>
        <p:spPr>
          <a:xfrm rot="5400000">
            <a:off x="3441362" y="3051975"/>
            <a:ext cx="1744131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90" name="TextBox 89"/>
          <p:cNvSpPr txBox="1"/>
          <p:nvPr/>
        </p:nvSpPr>
        <p:spPr>
          <a:xfrm rot="16200000">
            <a:off x="2592353" y="3065693"/>
            <a:ext cx="1744132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91" name="TextBox 90"/>
          <p:cNvSpPr txBox="1"/>
          <p:nvPr/>
        </p:nvSpPr>
        <p:spPr>
          <a:xfrm rot="5400000">
            <a:off x="5809661" y="3201196"/>
            <a:ext cx="169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5266358" y="3209356"/>
            <a:ext cx="171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101" name="TextBox 100"/>
          <p:cNvSpPr txBox="1"/>
          <p:nvPr/>
        </p:nvSpPr>
        <p:spPr>
          <a:xfrm rot="5400000">
            <a:off x="789632" y="5094856"/>
            <a:ext cx="1769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123" name="TextBox 122"/>
          <p:cNvSpPr txBox="1"/>
          <p:nvPr/>
        </p:nvSpPr>
        <p:spPr>
          <a:xfrm rot="16200000">
            <a:off x="211101" y="5112541"/>
            <a:ext cx="1733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124" name="TextBox 123"/>
          <p:cNvSpPr txBox="1"/>
          <p:nvPr/>
        </p:nvSpPr>
        <p:spPr>
          <a:xfrm rot="5400000">
            <a:off x="3503819" y="4935022"/>
            <a:ext cx="154070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720121" y="4948740"/>
            <a:ext cx="154070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126" name="TextBox 125"/>
          <p:cNvSpPr txBox="1"/>
          <p:nvPr/>
        </p:nvSpPr>
        <p:spPr>
          <a:xfrm rot="5400000">
            <a:off x="6009346" y="4918423"/>
            <a:ext cx="154070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5225649" y="4932143"/>
            <a:ext cx="154070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128" name="TextBox 127"/>
          <p:cNvSpPr txBox="1"/>
          <p:nvPr/>
        </p:nvSpPr>
        <p:spPr>
          <a:xfrm rot="5400000">
            <a:off x="780157" y="6904016"/>
            <a:ext cx="17471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267392" y="6904013"/>
            <a:ext cx="1714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 rot="5400000">
            <a:off x="3435365" y="6758797"/>
            <a:ext cx="1698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610847" y="6766957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132" name="TextBox 131"/>
          <p:cNvSpPr txBox="1"/>
          <p:nvPr/>
        </p:nvSpPr>
        <p:spPr>
          <a:xfrm rot="5400000">
            <a:off x="5931217" y="6704970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5114862" y="6704968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134" name="TextBox 133"/>
          <p:cNvSpPr txBox="1"/>
          <p:nvPr/>
        </p:nvSpPr>
        <p:spPr>
          <a:xfrm rot="5400000">
            <a:off x="894456" y="8646324"/>
            <a:ext cx="174715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</a:t>
            </a:r>
          </a:p>
          <a:p>
            <a:pPr algn="ctr"/>
            <a:r>
              <a:rPr lang="en-IE" sz="19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(Answering)</a:t>
            </a:r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168250" y="8687488"/>
            <a:ext cx="163217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</a:t>
            </a:r>
          </a:p>
          <a:p>
            <a:pPr algn="ctr"/>
            <a:r>
              <a:rPr lang="en-IE" sz="19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(Answering)</a:t>
            </a:r>
          </a:p>
        </p:txBody>
      </p:sp>
      <p:sp>
        <p:nvSpPr>
          <p:cNvPr id="136" name="TextBox 135"/>
          <p:cNvSpPr txBox="1"/>
          <p:nvPr/>
        </p:nvSpPr>
        <p:spPr>
          <a:xfrm rot="5400000">
            <a:off x="3348579" y="8801152"/>
            <a:ext cx="1714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2751753" y="8784823"/>
            <a:ext cx="17471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 rot="5400000">
            <a:off x="5927891" y="8541666"/>
            <a:ext cx="17471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</a:t>
            </a:r>
          </a:p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Work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5176850" y="8574320"/>
            <a:ext cx="17145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 Work</a:t>
            </a:r>
            <a:endParaRPr lang="en-IE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Side Tabs for Interactive Language Notebooks:  			Page 1</a:t>
            </a:r>
          </a:p>
        </p:txBody>
      </p:sp>
    </p:spTree>
    <p:extLst>
      <p:ext uri="{BB962C8B-B14F-4D97-AF65-F5344CB8AC3E}">
        <p14:creationId xmlns:p14="http://schemas.microsoft.com/office/powerpoint/2010/main" val="26793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 rot="5400000">
            <a:off x="897177" y="1103063"/>
            <a:ext cx="1698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80" name="TextBox 79"/>
          <p:cNvSpPr txBox="1"/>
          <p:nvPr/>
        </p:nvSpPr>
        <p:spPr>
          <a:xfrm rot="16200000">
            <a:off x="170631" y="1111222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81" name="TextBox 80"/>
          <p:cNvSpPr txBox="1"/>
          <p:nvPr/>
        </p:nvSpPr>
        <p:spPr>
          <a:xfrm rot="5400000">
            <a:off x="918950" y="3013503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4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 rot="16200000">
            <a:off x="102596" y="3013501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4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 rot="5400000">
            <a:off x="3319551" y="1307986"/>
            <a:ext cx="174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  <a:endParaRPr lang="en-IE" sz="19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 rot="16200000">
            <a:off x="2699141" y="1291657"/>
            <a:ext cx="174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</a:p>
        </p:txBody>
      </p:sp>
      <p:sp>
        <p:nvSpPr>
          <p:cNvPr id="85" name="TextBox 84"/>
          <p:cNvSpPr txBox="1"/>
          <p:nvPr/>
        </p:nvSpPr>
        <p:spPr>
          <a:xfrm rot="5400000">
            <a:off x="5922446" y="1105783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155077" y="1074065"/>
            <a:ext cx="1747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90" name="TextBox 89"/>
          <p:cNvSpPr txBox="1"/>
          <p:nvPr/>
        </p:nvSpPr>
        <p:spPr>
          <a:xfrm rot="5400000">
            <a:off x="3408150" y="3030437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&amp; Contrast</a:t>
            </a:r>
          </a:p>
        </p:txBody>
      </p:sp>
      <p:sp>
        <p:nvSpPr>
          <p:cNvPr id="91" name="TextBox 90"/>
          <p:cNvSpPr txBox="1"/>
          <p:nvPr/>
        </p:nvSpPr>
        <p:spPr>
          <a:xfrm rot="16200000">
            <a:off x="2591796" y="3030435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&amp; Contrast</a:t>
            </a:r>
          </a:p>
        </p:txBody>
      </p:sp>
      <p:sp>
        <p:nvSpPr>
          <p:cNvPr id="95" name="TextBox 94"/>
          <p:cNvSpPr txBox="1"/>
          <p:nvPr/>
        </p:nvSpPr>
        <p:spPr>
          <a:xfrm rot="5400000">
            <a:off x="5850833" y="3215103"/>
            <a:ext cx="1730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5251622" y="3215101"/>
            <a:ext cx="1763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</a:p>
        </p:txBody>
      </p:sp>
      <p:sp>
        <p:nvSpPr>
          <p:cNvPr id="100" name="TextBox 99"/>
          <p:cNvSpPr txBox="1"/>
          <p:nvPr/>
        </p:nvSpPr>
        <p:spPr>
          <a:xfrm rot="5400000">
            <a:off x="957956" y="4871029"/>
            <a:ext cx="16528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132835" y="4879796"/>
            <a:ext cx="1703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02" name="TextBox 101"/>
          <p:cNvSpPr txBox="1"/>
          <p:nvPr/>
        </p:nvSpPr>
        <p:spPr>
          <a:xfrm rot="5400000">
            <a:off x="3438689" y="4879496"/>
            <a:ext cx="166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2622035" y="4879796"/>
            <a:ext cx="1703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5" name="TextBox 134"/>
          <p:cNvSpPr txBox="1"/>
          <p:nvPr/>
        </p:nvSpPr>
        <p:spPr>
          <a:xfrm rot="5400000">
            <a:off x="6012556" y="4879496"/>
            <a:ext cx="166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6" name="TextBox 135"/>
          <p:cNvSpPr txBox="1"/>
          <p:nvPr/>
        </p:nvSpPr>
        <p:spPr>
          <a:xfrm rot="16200000">
            <a:off x="5204368" y="4871330"/>
            <a:ext cx="1686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7" name="TextBox 136"/>
          <p:cNvSpPr txBox="1"/>
          <p:nvPr/>
        </p:nvSpPr>
        <p:spPr>
          <a:xfrm rot="5400000">
            <a:off x="915622" y="6735508"/>
            <a:ext cx="1703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107436" y="6743672"/>
            <a:ext cx="171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9" name="TextBox 138"/>
          <p:cNvSpPr txBox="1"/>
          <p:nvPr/>
        </p:nvSpPr>
        <p:spPr>
          <a:xfrm rot="5400000">
            <a:off x="3396356" y="6727041"/>
            <a:ext cx="1720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2596636" y="6743672"/>
            <a:ext cx="171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1" name="TextBox 140"/>
          <p:cNvSpPr txBox="1"/>
          <p:nvPr/>
        </p:nvSpPr>
        <p:spPr>
          <a:xfrm rot="5400000">
            <a:off x="5965084" y="6721902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5170503" y="6743672"/>
            <a:ext cx="171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3" name="TextBox 142"/>
          <p:cNvSpPr txBox="1"/>
          <p:nvPr/>
        </p:nvSpPr>
        <p:spPr>
          <a:xfrm rot="5400000">
            <a:off x="941021" y="8572775"/>
            <a:ext cx="1686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4" name="TextBox 143"/>
          <p:cNvSpPr txBox="1"/>
          <p:nvPr/>
        </p:nvSpPr>
        <p:spPr>
          <a:xfrm rot="16200000">
            <a:off x="112274" y="8601501"/>
            <a:ext cx="174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5" name="TextBox 144"/>
          <p:cNvSpPr txBox="1"/>
          <p:nvPr/>
        </p:nvSpPr>
        <p:spPr>
          <a:xfrm rot="5400000">
            <a:off x="3418428" y="8601501"/>
            <a:ext cx="1710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6" name="TextBox 145"/>
          <p:cNvSpPr txBox="1"/>
          <p:nvPr/>
        </p:nvSpPr>
        <p:spPr>
          <a:xfrm rot="16200000">
            <a:off x="2630503" y="8589407"/>
            <a:ext cx="1686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7" name="TextBox 146"/>
          <p:cNvSpPr txBox="1"/>
          <p:nvPr/>
        </p:nvSpPr>
        <p:spPr>
          <a:xfrm rot="5400000">
            <a:off x="5983830" y="8609969"/>
            <a:ext cx="1727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5200741" y="8593034"/>
            <a:ext cx="1693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Side Tabs for Interactive Language Notebooks:  			Page 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2</a:t>
            </a:r>
            <a:endParaRPr lang="en-IE" sz="2000" dirty="0">
              <a:latin typeface="Arial" panose="020B0604020202020204" pitchFamily="34" charset="0"/>
              <a:ea typeface="Adobe Ming Std L" panose="020203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70932" y="2116035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68" name="TextBox 67"/>
          <p:cNvSpPr txBox="1"/>
          <p:nvPr/>
        </p:nvSpPr>
        <p:spPr>
          <a:xfrm rot="10800000">
            <a:off x="287865" y="161150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6664" y="2116034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70" name="TextBox 69"/>
          <p:cNvSpPr txBox="1"/>
          <p:nvPr/>
        </p:nvSpPr>
        <p:spPr>
          <a:xfrm rot="10800000">
            <a:off x="2133597" y="1611507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45465" y="2116035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72" name="TextBox 71"/>
          <p:cNvSpPr txBox="1"/>
          <p:nvPr/>
        </p:nvSpPr>
        <p:spPr>
          <a:xfrm rot="10800000">
            <a:off x="3962398" y="161150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08132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(regular)</a:t>
            </a:r>
          </a:p>
        </p:txBody>
      </p:sp>
      <p:sp>
        <p:nvSpPr>
          <p:cNvPr id="74" name="TextBox 73"/>
          <p:cNvSpPr txBox="1"/>
          <p:nvPr/>
        </p:nvSpPr>
        <p:spPr>
          <a:xfrm rot="10800000">
            <a:off x="5825065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(regular)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70932" y="52317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76" name="TextBox 75"/>
          <p:cNvSpPr txBox="1"/>
          <p:nvPr/>
        </p:nvSpPr>
        <p:spPr>
          <a:xfrm rot="10800000">
            <a:off x="287865" y="4385103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16664" y="5299501"/>
            <a:ext cx="16256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78" name="TextBox 77"/>
          <p:cNvSpPr txBox="1"/>
          <p:nvPr/>
        </p:nvSpPr>
        <p:spPr>
          <a:xfrm rot="10800000">
            <a:off x="2133597" y="4695130"/>
            <a:ext cx="16256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94665" y="5333369"/>
            <a:ext cx="169333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80" name="TextBox 79"/>
          <p:cNvSpPr txBox="1"/>
          <p:nvPr/>
        </p:nvSpPr>
        <p:spPr>
          <a:xfrm rot="10800000">
            <a:off x="3945467" y="4712063"/>
            <a:ext cx="169333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08132" y="52317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(regular)</a:t>
            </a:r>
          </a:p>
        </p:txBody>
      </p:sp>
      <p:sp>
        <p:nvSpPr>
          <p:cNvPr id="82" name="TextBox 81"/>
          <p:cNvSpPr txBox="1"/>
          <p:nvPr/>
        </p:nvSpPr>
        <p:spPr>
          <a:xfrm rot="10800000">
            <a:off x="5825065" y="4385103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(regular)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70932" y="8347502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84" name="TextBox 83"/>
          <p:cNvSpPr txBox="1"/>
          <p:nvPr/>
        </p:nvSpPr>
        <p:spPr>
          <a:xfrm rot="10800000">
            <a:off x="287865" y="75008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116664" y="8415235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</a:p>
        </p:txBody>
      </p:sp>
      <p:sp>
        <p:nvSpPr>
          <p:cNvPr id="86" name="TextBox 85"/>
          <p:cNvSpPr txBox="1"/>
          <p:nvPr/>
        </p:nvSpPr>
        <p:spPr>
          <a:xfrm rot="10800000">
            <a:off x="2133597" y="7763364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945465" y="8347502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88" name="TextBox 87"/>
          <p:cNvSpPr txBox="1"/>
          <p:nvPr/>
        </p:nvSpPr>
        <p:spPr>
          <a:xfrm rot="10800000">
            <a:off x="3962398" y="75008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132" y="8347502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90" name="TextBox 89"/>
          <p:cNvSpPr txBox="1"/>
          <p:nvPr/>
        </p:nvSpPr>
        <p:spPr>
          <a:xfrm rot="10800000">
            <a:off x="5825065" y="75008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Top Tabs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for Interactive Language Notebooks:  			Page 1</a:t>
            </a:r>
          </a:p>
        </p:txBody>
      </p:sp>
    </p:spTree>
    <p:extLst>
      <p:ext uri="{BB962C8B-B14F-4D97-AF65-F5344CB8AC3E}">
        <p14:creationId xmlns:p14="http://schemas.microsoft.com/office/powerpoint/2010/main" val="26605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70932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</a:t>
            </a:r>
            <a:r>
              <a:rPr lang="en-IE" sz="2400" b="1" spc="-300" dirty="0">
                <a:latin typeface="Bradley Hand ITC" panose="03070402050302030203" pitchFamily="66" charset="0"/>
                <a:ea typeface="TeachingHand" panose="02000603000000000000" pitchFamily="2" charset="0"/>
              </a:rPr>
              <a:t>Answering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)</a:t>
            </a:r>
          </a:p>
        </p:txBody>
      </p:sp>
      <p:sp>
        <p:nvSpPr>
          <p:cNvPr id="68" name="TextBox 67"/>
          <p:cNvSpPr txBox="1"/>
          <p:nvPr/>
        </p:nvSpPr>
        <p:spPr>
          <a:xfrm rot="10800000">
            <a:off x="287865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</a:t>
            </a:r>
            <a:r>
              <a:rPr lang="en-IE" sz="2400" b="1" spc="-300" dirty="0">
                <a:latin typeface="Bradley Hand ITC" panose="03070402050302030203" pitchFamily="66" charset="0"/>
                <a:ea typeface="TeachingHand" panose="02000603000000000000" pitchFamily="2" charset="0"/>
              </a:rPr>
              <a:t>Answering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6664" y="2116034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</a:p>
        </p:txBody>
      </p:sp>
      <p:sp>
        <p:nvSpPr>
          <p:cNvPr id="70" name="TextBox 69"/>
          <p:cNvSpPr txBox="1"/>
          <p:nvPr/>
        </p:nvSpPr>
        <p:spPr>
          <a:xfrm rot="10800000">
            <a:off x="2133597" y="161150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45465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 Work</a:t>
            </a:r>
          </a:p>
        </p:txBody>
      </p:sp>
      <p:sp>
        <p:nvSpPr>
          <p:cNvPr id="72" name="TextBox 71"/>
          <p:cNvSpPr txBox="1"/>
          <p:nvPr/>
        </p:nvSpPr>
        <p:spPr>
          <a:xfrm rot="10800000">
            <a:off x="3962398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 Work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08132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74" name="TextBox 73"/>
          <p:cNvSpPr txBox="1"/>
          <p:nvPr/>
        </p:nvSpPr>
        <p:spPr>
          <a:xfrm rot="10800000">
            <a:off x="5825065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0132" y="5299503"/>
            <a:ext cx="171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</a:p>
        </p:txBody>
      </p:sp>
      <p:sp>
        <p:nvSpPr>
          <p:cNvPr id="76" name="TextBox 75"/>
          <p:cNvSpPr txBox="1"/>
          <p:nvPr/>
        </p:nvSpPr>
        <p:spPr>
          <a:xfrm rot="10800000">
            <a:off x="237064" y="4666391"/>
            <a:ext cx="1693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16664" y="5299501"/>
            <a:ext cx="16256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78" name="TextBox 77"/>
          <p:cNvSpPr txBox="1"/>
          <p:nvPr/>
        </p:nvSpPr>
        <p:spPr>
          <a:xfrm rot="10800000">
            <a:off x="2133597" y="4400491"/>
            <a:ext cx="16256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94665" y="5333369"/>
            <a:ext cx="16933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3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3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10800000">
            <a:off x="3945467" y="4417424"/>
            <a:ext cx="16933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3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3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808132" y="52317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</a:t>
            </a:r>
            <a:r>
              <a:rPr lang="en-IE" sz="2400" b="1" spc="-150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&amp;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Contrast</a:t>
            </a:r>
          </a:p>
        </p:txBody>
      </p:sp>
      <p:sp>
        <p:nvSpPr>
          <p:cNvPr id="82" name="TextBox 81"/>
          <p:cNvSpPr txBox="1"/>
          <p:nvPr/>
        </p:nvSpPr>
        <p:spPr>
          <a:xfrm rot="10800000">
            <a:off x="5825065" y="4385103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&amp; Contrast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70932" y="8347502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 rot="10800000">
            <a:off x="287865" y="776349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116664" y="8466034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86" name="TextBox 85"/>
          <p:cNvSpPr txBox="1"/>
          <p:nvPr/>
        </p:nvSpPr>
        <p:spPr>
          <a:xfrm rot="10800000">
            <a:off x="2133597" y="7011369"/>
            <a:ext cx="162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  <a:p>
            <a:pPr algn="ctr"/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945465" y="84660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88" name="TextBox 87"/>
          <p:cNvSpPr txBox="1"/>
          <p:nvPr/>
        </p:nvSpPr>
        <p:spPr>
          <a:xfrm rot="10800000">
            <a:off x="3962398" y="7015603"/>
            <a:ext cx="162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  <a:p>
            <a:pPr algn="ctr"/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08132" y="84660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90" name="TextBox 89"/>
          <p:cNvSpPr txBox="1"/>
          <p:nvPr/>
        </p:nvSpPr>
        <p:spPr>
          <a:xfrm rot="10800000">
            <a:off x="5825065" y="740558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Top Tabs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for Interactive Language Notebooks:  			Page 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2</a:t>
            </a:r>
            <a:endParaRPr lang="en-IE" sz="2000" dirty="0">
              <a:latin typeface="Arial" panose="020B0604020202020204" pitchFamily="34" charset="0"/>
              <a:ea typeface="Adobe Ming Std L" panose="020203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3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</TotalTime>
  <Words>312</Words>
  <Application>Microsoft Office PowerPoint</Application>
  <PresentationFormat>Custom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Adobe Ming Std L</vt:lpstr>
      <vt:lpstr>Arial</vt:lpstr>
      <vt:lpstr>Bradley Hand ITC</vt:lpstr>
      <vt:lpstr>Calibri</vt:lpstr>
      <vt:lpstr>Calibri Light</vt:lpstr>
      <vt:lpstr>TeachingHand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Byrne</dc:creator>
  <cp:lastModifiedBy>Jamiee Hughes</cp:lastModifiedBy>
  <cp:revision>36</cp:revision>
  <cp:lastPrinted>2016-12-16T11:16:55Z</cp:lastPrinted>
  <dcterms:created xsi:type="dcterms:W3CDTF">2016-10-26T10:27:13Z</dcterms:created>
  <dcterms:modified xsi:type="dcterms:W3CDTF">2017-03-25T06:51:07Z</dcterms:modified>
</cp:coreProperties>
</file>