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302" r:id="rId2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E3E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4632" autoAdjust="0"/>
    <p:restoredTop sz="94660"/>
  </p:normalViewPr>
  <p:slideViewPr>
    <p:cSldViewPr snapToGrid="0" showGuides="1">
      <p:cViewPr varScale="1">
        <p:scale>
          <a:sx n="53" d="100"/>
          <a:sy n="53" d="100"/>
        </p:scale>
        <p:origin x="1866" y="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11/08/2017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17471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11/08/2017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597973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11/08/2017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15039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11/08/2017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10486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11/08/2017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83732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11/08/2017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54063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11/08/2017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79456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11/08/2017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3364706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11/08/2017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89231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11/08/2017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54483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CFE93C-98FA-4472-980B-B87C9EF66CEF}" type="datetimeFigureOut">
              <a:rPr lang="en-IE" smtClean="0"/>
              <a:t>11/08/2017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4849138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CFE93C-98FA-4472-980B-B87C9EF66CEF}" type="datetimeFigureOut">
              <a:rPr lang="en-IE" smtClean="0"/>
              <a:t>11/08/2017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00BD7-EDE9-413D-9611-C963305FA6D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72305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52027"/>
            <a:ext cx="6937849" cy="9224047"/>
          </a:xfrm>
          <a:prstGeom prst="rect">
            <a:avLst/>
          </a:prstGeom>
        </p:spPr>
      </p:pic>
      <p:sp>
        <p:nvSpPr>
          <p:cNvPr id="2" name="TextBox 4"/>
          <p:cNvSpPr txBox="1">
            <a:spLocks noChangeArrowheads="1"/>
          </p:cNvSpPr>
          <p:nvPr/>
        </p:nvSpPr>
        <p:spPr bwMode="auto">
          <a:xfrm>
            <a:off x="994016" y="72516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3" name="TextBox 4"/>
          <p:cNvSpPr txBox="1">
            <a:spLocks noChangeArrowheads="1"/>
          </p:cNvSpPr>
          <p:nvPr/>
        </p:nvSpPr>
        <p:spPr bwMode="auto">
          <a:xfrm>
            <a:off x="3882323" y="3311300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0956" y="603294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807994" y="4516833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952087" y="3301744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3898576" y="729681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8" name="TextBox 4"/>
          <p:cNvSpPr txBox="1">
            <a:spLocks noChangeArrowheads="1"/>
          </p:cNvSpPr>
          <p:nvPr/>
        </p:nvSpPr>
        <p:spPr bwMode="auto">
          <a:xfrm>
            <a:off x="77100" y="4524825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9" name="TextBox 4"/>
          <p:cNvSpPr txBox="1">
            <a:spLocks noChangeArrowheads="1"/>
          </p:cNvSpPr>
          <p:nvPr/>
        </p:nvSpPr>
        <p:spPr bwMode="auto">
          <a:xfrm>
            <a:off x="4817017" y="6049906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0" name="TextBox 4"/>
          <p:cNvSpPr txBox="1">
            <a:spLocks noChangeArrowheads="1"/>
          </p:cNvSpPr>
          <p:nvPr/>
        </p:nvSpPr>
        <p:spPr bwMode="auto">
          <a:xfrm>
            <a:off x="2424961" y="776967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  <p:sp>
        <p:nvSpPr>
          <p:cNvPr id="11" name="TextBox 4"/>
          <p:cNvSpPr txBox="1">
            <a:spLocks noChangeArrowheads="1"/>
          </p:cNvSpPr>
          <p:nvPr/>
        </p:nvSpPr>
        <p:spPr bwMode="auto">
          <a:xfrm>
            <a:off x="2406588" y="2779982"/>
            <a:ext cx="1988121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altLang="en-US" sz="16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Your Text</a:t>
            </a:r>
          </a:p>
        </p:txBody>
      </p:sp>
    </p:spTree>
    <p:extLst>
      <p:ext uri="{BB962C8B-B14F-4D97-AF65-F5344CB8AC3E}">
        <p14:creationId xmlns:p14="http://schemas.microsoft.com/office/powerpoint/2010/main" val="19475256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887</TotalTime>
  <Words>20</Words>
  <Application>Microsoft Office PowerPoint</Application>
  <PresentationFormat>On-screen Show (4:3)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 Leslie</dc:creator>
  <cp:lastModifiedBy>Jamiee Hughes</cp:lastModifiedBy>
  <cp:revision>61</cp:revision>
  <dcterms:created xsi:type="dcterms:W3CDTF">2016-11-19T20:53:25Z</dcterms:created>
  <dcterms:modified xsi:type="dcterms:W3CDTF">2017-08-12T04:08:24Z</dcterms:modified>
</cp:coreProperties>
</file>