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2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3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32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6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47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79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0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4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3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6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5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2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4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E93C-98FA-4472-980B-B87C9EF66CEF}" type="datetimeFigureOut">
              <a:rPr lang="en-IE" smtClean="0"/>
              <a:t>11/08/2017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23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027"/>
            <a:ext cx="6937849" cy="9224047"/>
          </a:xfrm>
          <a:prstGeom prst="rect">
            <a:avLst/>
          </a:prstGeom>
        </p:spPr>
      </p:pic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947525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</TotalTime>
  <Words>20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61</cp:revision>
  <dcterms:created xsi:type="dcterms:W3CDTF">2016-11-19T20:53:25Z</dcterms:created>
  <dcterms:modified xsi:type="dcterms:W3CDTF">2017-08-12T04:08:24Z</dcterms:modified>
</cp:coreProperties>
</file>