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08" r:id="rId3"/>
    <p:sldId id="305" r:id="rId4"/>
    <p:sldId id="300" r:id="rId5"/>
    <p:sldId id="301" r:id="rId6"/>
    <p:sldId id="307" r:id="rId7"/>
    <p:sldId id="302" r:id="rId8"/>
    <p:sldId id="306" r:id="rId9"/>
    <p:sldId id="303" r:id="rId10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2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0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4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2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4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3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0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0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8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3FE-10E7-441B-9EF1-8FB4CDC729E4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4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123FE-10E7-441B-9EF1-8FB4CDC729E4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6712-81A3-4E86-B89E-0373BB47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6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700" y="4722846"/>
            <a:ext cx="2720299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13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9" y="5350691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9" y="5861785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9" y="6372879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9" y="6883973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9" y="4839597"/>
            <a:ext cx="27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Text Here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24469" y="7527477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4469" y="3369116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95760" y="5150429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95760" y="1000476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0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7701" y="5150429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7701" y="1000476"/>
            <a:ext cx="27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1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1240" y="683230"/>
            <a:ext cx="209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1692</TotalTime>
  <Words>23</Words>
  <Application>Microsoft Office PowerPoint</Application>
  <PresentationFormat>Letter Paper (8.5x11 in)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Jamiee Hughes</dc:creator>
  <cp:lastModifiedBy>Jamiee Hughes</cp:lastModifiedBy>
  <cp:revision>48</cp:revision>
  <dcterms:created xsi:type="dcterms:W3CDTF">2017-05-06T00:14:18Z</dcterms:created>
  <dcterms:modified xsi:type="dcterms:W3CDTF">2017-06-17T21:27:57Z</dcterms:modified>
</cp:coreProperties>
</file>