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89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314"/>
    <a:srgbClr val="1F9583"/>
    <a:srgbClr val="66A200"/>
    <a:srgbClr val="4DC3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632" autoAdjust="0"/>
    <p:restoredTop sz="94660"/>
  </p:normalViewPr>
  <p:slideViewPr>
    <p:cSldViewPr snapToGrid="0" showGuides="1">
      <p:cViewPr varScale="1">
        <p:scale>
          <a:sx n="53" d="100"/>
          <a:sy n="53" d="100"/>
        </p:scale>
        <p:origin x="1866" y="10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E93C-98FA-4472-980B-B87C9EF66CEF}" type="datetimeFigureOut">
              <a:rPr lang="en-IE" smtClean="0"/>
              <a:t>22/02/2017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0BD7-EDE9-413D-9611-C963305FA6D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17471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E93C-98FA-4472-980B-B87C9EF66CEF}" type="datetimeFigureOut">
              <a:rPr lang="en-IE" smtClean="0"/>
              <a:t>22/02/2017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0BD7-EDE9-413D-9611-C963305FA6D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59797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E93C-98FA-4472-980B-B87C9EF66CEF}" type="datetimeFigureOut">
              <a:rPr lang="en-IE" smtClean="0"/>
              <a:t>22/02/2017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0BD7-EDE9-413D-9611-C963305FA6D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15039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E93C-98FA-4472-980B-B87C9EF66CEF}" type="datetimeFigureOut">
              <a:rPr lang="en-IE" smtClean="0"/>
              <a:t>22/02/2017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0BD7-EDE9-413D-9611-C963305FA6D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10486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E93C-98FA-4472-980B-B87C9EF66CEF}" type="datetimeFigureOut">
              <a:rPr lang="en-IE" smtClean="0"/>
              <a:t>22/02/2017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0BD7-EDE9-413D-9611-C963305FA6D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8373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E93C-98FA-4472-980B-B87C9EF66CEF}" type="datetimeFigureOut">
              <a:rPr lang="en-IE" smtClean="0"/>
              <a:t>22/02/2017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0BD7-EDE9-413D-9611-C963305FA6D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54063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E93C-98FA-4472-980B-B87C9EF66CEF}" type="datetimeFigureOut">
              <a:rPr lang="en-IE" smtClean="0"/>
              <a:t>22/02/2017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0BD7-EDE9-413D-9611-C963305FA6D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94565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E93C-98FA-4472-980B-B87C9EF66CEF}" type="datetimeFigureOut">
              <a:rPr lang="en-IE" smtClean="0"/>
              <a:t>22/02/2017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0BD7-EDE9-413D-9611-C963305FA6D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36470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E93C-98FA-4472-980B-B87C9EF66CEF}" type="datetimeFigureOut">
              <a:rPr lang="en-IE" smtClean="0"/>
              <a:t>22/02/2017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0BD7-EDE9-413D-9611-C963305FA6D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89231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E93C-98FA-4472-980B-B87C9EF66CEF}" type="datetimeFigureOut">
              <a:rPr lang="en-IE" smtClean="0"/>
              <a:t>22/02/2017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0BD7-EDE9-413D-9611-C963305FA6D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54483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E93C-98FA-4472-980B-B87C9EF66CEF}" type="datetimeFigureOut">
              <a:rPr lang="en-IE" smtClean="0"/>
              <a:t>22/02/2017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00BD7-EDE9-413D-9611-C963305FA6D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84913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CFE93C-98FA-4472-980B-B87C9EF66CEF}" type="datetimeFigureOut">
              <a:rPr lang="en-IE" smtClean="0"/>
              <a:t>22/02/2017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200BD7-EDE9-413D-9611-C963305FA6D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72305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5888" y="107950"/>
            <a:ext cx="6626225" cy="8928100"/>
          </a:xfrm>
          <a:prstGeom prst="rect">
            <a:avLst/>
          </a:prstGeom>
          <a:noFill/>
          <a:ln w="38100" cmpd="tri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26" name="Group 25"/>
          <p:cNvGrpSpPr>
            <a:grpSpLocks noChangeAspect="1"/>
          </p:cNvGrpSpPr>
          <p:nvPr/>
        </p:nvGrpSpPr>
        <p:grpSpPr>
          <a:xfrm>
            <a:off x="177376" y="2068794"/>
            <a:ext cx="6524076" cy="6756131"/>
            <a:chOff x="582804" y="430774"/>
            <a:chExt cx="5956737" cy="6168613"/>
          </a:xfrm>
        </p:grpSpPr>
        <p:sp>
          <p:nvSpPr>
            <p:cNvPr id="27" name="Regular Pentagon 26"/>
            <p:cNvSpPr/>
            <p:nvPr/>
          </p:nvSpPr>
          <p:spPr>
            <a:xfrm>
              <a:off x="2748288" y="430774"/>
              <a:ext cx="1622603" cy="1545336"/>
            </a:xfrm>
            <a:prstGeom prst="pentagon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A" dirty="0"/>
            </a:p>
          </p:txBody>
        </p:sp>
        <p:sp>
          <p:nvSpPr>
            <p:cNvPr id="28" name="Regular Pentagon 27"/>
            <p:cNvSpPr/>
            <p:nvPr/>
          </p:nvSpPr>
          <p:spPr>
            <a:xfrm rot="2152823">
              <a:off x="4110433" y="878769"/>
              <a:ext cx="1622603" cy="1545336"/>
            </a:xfrm>
            <a:prstGeom prst="pentagon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A" dirty="0"/>
            </a:p>
          </p:txBody>
        </p:sp>
        <p:sp>
          <p:nvSpPr>
            <p:cNvPr id="29" name="Regular Pentagon 28"/>
            <p:cNvSpPr/>
            <p:nvPr/>
          </p:nvSpPr>
          <p:spPr>
            <a:xfrm rot="4306204">
              <a:off x="4955567" y="2039481"/>
              <a:ext cx="1622603" cy="1545336"/>
            </a:xfrm>
            <a:prstGeom prst="pentagon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A" dirty="0"/>
            </a:p>
          </p:txBody>
        </p:sp>
        <p:sp>
          <p:nvSpPr>
            <p:cNvPr id="30" name="Regular Pentagon 29"/>
            <p:cNvSpPr/>
            <p:nvPr/>
          </p:nvSpPr>
          <p:spPr>
            <a:xfrm rot="17293796" flipV="1">
              <a:off x="4955571" y="3469526"/>
              <a:ext cx="1622603" cy="1545336"/>
            </a:xfrm>
            <a:prstGeom prst="pentagon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A" dirty="0"/>
            </a:p>
          </p:txBody>
        </p:sp>
        <p:sp>
          <p:nvSpPr>
            <p:cNvPr id="31" name="Regular Pentagon 30"/>
            <p:cNvSpPr/>
            <p:nvPr/>
          </p:nvSpPr>
          <p:spPr>
            <a:xfrm>
              <a:off x="4057614" y="4470070"/>
              <a:ext cx="1622603" cy="1545336"/>
            </a:xfrm>
            <a:prstGeom prst="pentagon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A" dirty="0"/>
            </a:p>
          </p:txBody>
        </p:sp>
        <p:sp>
          <p:nvSpPr>
            <p:cNvPr id="32" name="Regular Pentagon 31"/>
            <p:cNvSpPr/>
            <p:nvPr/>
          </p:nvSpPr>
          <p:spPr>
            <a:xfrm flipV="1">
              <a:off x="2748288" y="5054051"/>
              <a:ext cx="1622603" cy="1545336"/>
            </a:xfrm>
            <a:prstGeom prst="pentagon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A" dirty="0"/>
            </a:p>
          </p:txBody>
        </p:sp>
        <p:sp>
          <p:nvSpPr>
            <p:cNvPr id="33" name="Regular Pentagon 32"/>
            <p:cNvSpPr/>
            <p:nvPr/>
          </p:nvSpPr>
          <p:spPr>
            <a:xfrm rot="19447177" flipH="1">
              <a:off x="1389307" y="869733"/>
              <a:ext cx="1622603" cy="1545336"/>
            </a:xfrm>
            <a:prstGeom prst="pentagon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A" dirty="0"/>
            </a:p>
          </p:txBody>
        </p:sp>
        <p:sp>
          <p:nvSpPr>
            <p:cNvPr id="34" name="Regular Pentagon 33"/>
            <p:cNvSpPr/>
            <p:nvPr/>
          </p:nvSpPr>
          <p:spPr>
            <a:xfrm rot="17293796" flipH="1">
              <a:off x="544173" y="2021899"/>
              <a:ext cx="1622603" cy="1545336"/>
            </a:xfrm>
            <a:prstGeom prst="pentagon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A" dirty="0"/>
            </a:p>
          </p:txBody>
        </p:sp>
        <p:sp>
          <p:nvSpPr>
            <p:cNvPr id="35" name="Regular Pentagon 34"/>
            <p:cNvSpPr/>
            <p:nvPr/>
          </p:nvSpPr>
          <p:spPr>
            <a:xfrm rot="4306204" flipH="1" flipV="1">
              <a:off x="544170" y="3451944"/>
              <a:ext cx="1622603" cy="1545336"/>
            </a:xfrm>
            <a:prstGeom prst="pentagon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A" dirty="0"/>
            </a:p>
          </p:txBody>
        </p:sp>
        <p:sp>
          <p:nvSpPr>
            <p:cNvPr id="36" name="Regular Pentagon 35"/>
            <p:cNvSpPr/>
            <p:nvPr/>
          </p:nvSpPr>
          <p:spPr>
            <a:xfrm flipH="1">
              <a:off x="1442126" y="4461034"/>
              <a:ext cx="1622603" cy="1545336"/>
            </a:xfrm>
            <a:prstGeom prst="pentagon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A" dirty="0"/>
            </a:p>
          </p:txBody>
        </p:sp>
        <p:sp>
          <p:nvSpPr>
            <p:cNvPr id="37" name="Freeform 36"/>
            <p:cNvSpPr>
              <a:spLocks noChangeAspect="1"/>
            </p:cNvSpPr>
            <p:nvPr/>
          </p:nvSpPr>
          <p:spPr>
            <a:xfrm>
              <a:off x="1846808" y="1892487"/>
              <a:ext cx="3428728" cy="3245186"/>
            </a:xfrm>
            <a:custGeom>
              <a:avLst/>
              <a:gdLst>
                <a:gd name="connsiteX0" fmla="*/ 1126273 w 3263590"/>
                <a:gd name="connsiteY0" fmla="*/ 0 h 3088888"/>
                <a:gd name="connsiteX1" fmla="*/ 2129883 w 3263590"/>
                <a:gd name="connsiteY1" fmla="*/ 3717 h 3088888"/>
                <a:gd name="connsiteX2" fmla="*/ 2947639 w 3263590"/>
                <a:gd name="connsiteY2" fmla="*/ 598449 h 3088888"/>
                <a:gd name="connsiteX3" fmla="*/ 3263590 w 3263590"/>
                <a:gd name="connsiteY3" fmla="*/ 1550019 h 3088888"/>
                <a:gd name="connsiteX4" fmla="*/ 2947639 w 3263590"/>
                <a:gd name="connsiteY4" fmla="*/ 2505307 h 3088888"/>
                <a:gd name="connsiteX5" fmla="*/ 2133600 w 3263590"/>
                <a:gd name="connsiteY5" fmla="*/ 3088888 h 3088888"/>
                <a:gd name="connsiteX6" fmla="*/ 1137424 w 3263590"/>
                <a:gd name="connsiteY6" fmla="*/ 3085171 h 3088888"/>
                <a:gd name="connsiteX7" fmla="*/ 315951 w 3263590"/>
                <a:gd name="connsiteY7" fmla="*/ 2486722 h 3088888"/>
                <a:gd name="connsiteX8" fmla="*/ 0 w 3263590"/>
                <a:gd name="connsiteY8" fmla="*/ 1535151 h 3088888"/>
                <a:gd name="connsiteX9" fmla="*/ 315951 w 3263590"/>
                <a:gd name="connsiteY9" fmla="*/ 587297 h 3088888"/>
                <a:gd name="connsiteX10" fmla="*/ 1126273 w 3263590"/>
                <a:gd name="connsiteY10" fmla="*/ 0 h 30888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263590" h="3088888">
                  <a:moveTo>
                    <a:pt x="1126273" y="0"/>
                  </a:moveTo>
                  <a:lnTo>
                    <a:pt x="2129883" y="3717"/>
                  </a:lnTo>
                  <a:lnTo>
                    <a:pt x="2947639" y="598449"/>
                  </a:lnTo>
                  <a:lnTo>
                    <a:pt x="3263590" y="1550019"/>
                  </a:lnTo>
                  <a:lnTo>
                    <a:pt x="2947639" y="2505307"/>
                  </a:lnTo>
                  <a:lnTo>
                    <a:pt x="2133600" y="3088888"/>
                  </a:lnTo>
                  <a:lnTo>
                    <a:pt x="1137424" y="3085171"/>
                  </a:lnTo>
                  <a:lnTo>
                    <a:pt x="315951" y="2486722"/>
                  </a:lnTo>
                  <a:lnTo>
                    <a:pt x="0" y="1535151"/>
                  </a:lnTo>
                  <a:lnTo>
                    <a:pt x="315951" y="587297"/>
                  </a:lnTo>
                  <a:lnTo>
                    <a:pt x="1126273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A" dirty="0"/>
            </a:p>
          </p:txBody>
        </p:sp>
      </p:grpSp>
      <p:sp>
        <p:nvSpPr>
          <p:cNvPr id="8" name="Rounded Rectangle 7"/>
          <p:cNvSpPr/>
          <p:nvPr/>
        </p:nvSpPr>
        <p:spPr>
          <a:xfrm>
            <a:off x="841375" y="332259"/>
            <a:ext cx="5156200" cy="1572173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IE" dirty="0"/>
          </a:p>
        </p:txBody>
      </p:sp>
      <p:sp>
        <p:nvSpPr>
          <p:cNvPr id="48134" name="TextBox 10"/>
          <p:cNvSpPr txBox="1">
            <a:spLocks noChangeArrowheads="1"/>
          </p:cNvSpPr>
          <p:nvPr/>
        </p:nvSpPr>
        <p:spPr bwMode="auto">
          <a:xfrm>
            <a:off x="2529015" y="8820150"/>
            <a:ext cx="42037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800">
                <a:latin typeface="KG Primary Penmanship 2" panose="02000506000000020003" pitchFamily="2" charset="0"/>
              </a:rPr>
              <a:t>© Teaching Talking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-27032" y="101092"/>
            <a:ext cx="6858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8800" dirty="0">
                <a:latin typeface="TeachingColorMe" panose="02000603000000000000" pitchFamily="2" charset="0"/>
                <a:ea typeface="TeachingColorMe" panose="02000603000000000000" pitchFamily="2" charset="0"/>
              </a:rPr>
              <a:t>r</a:t>
            </a:r>
          </a:p>
        </p:txBody>
      </p:sp>
      <p:sp>
        <p:nvSpPr>
          <p:cNvPr id="39" name="Rectangle 38"/>
          <p:cNvSpPr/>
          <p:nvPr/>
        </p:nvSpPr>
        <p:spPr>
          <a:xfrm>
            <a:off x="-27032" y="1277944"/>
            <a:ext cx="6858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latin typeface="TeachingMarkerHand" panose="02000603000000000000" pitchFamily="2" charset="0"/>
                <a:ea typeface="TeachingMarkerHand" panose="02000603000000000000" pitchFamily="2" charset="0"/>
                <a:cs typeface="Tahoma"/>
              </a:rPr>
              <a:t>I can produce the r sound.</a:t>
            </a:r>
            <a:endParaRPr lang="en-IE" sz="3200" dirty="0">
              <a:latin typeface="TeachingMarkerHand" panose="02000603000000000000" pitchFamily="2" charset="0"/>
              <a:ea typeface="TeachingMarkerHand" panose="02000603000000000000" pitchFamily="2" charset="0"/>
            </a:endParaRPr>
          </a:p>
        </p:txBody>
      </p:sp>
      <p:sp>
        <p:nvSpPr>
          <p:cNvPr id="40" name="TextBox 41"/>
          <p:cNvSpPr txBox="1">
            <a:spLocks noChangeArrowheads="1"/>
          </p:cNvSpPr>
          <p:nvPr/>
        </p:nvSpPr>
        <p:spPr bwMode="auto">
          <a:xfrm>
            <a:off x="1746216" y="3923086"/>
            <a:ext cx="3755296" cy="3154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IE" altLang="en-US" sz="19900" b="1" dirty="0">
                <a:latin typeface="HelloFirstieBig" panose="02000603000000000000" pitchFamily="2" charset="0"/>
              </a:rPr>
              <a:t>r</a:t>
            </a:r>
            <a:endParaRPr lang="en-IE" altLang="en-US" sz="13800" b="1" dirty="0">
              <a:latin typeface="HelloFirstieBig" panose="02000603000000000000" pitchFamily="2" charset="0"/>
            </a:endParaRPr>
          </a:p>
        </p:txBody>
      </p:sp>
      <p:sp>
        <p:nvSpPr>
          <p:cNvPr id="45" name="TextBox 4"/>
          <p:cNvSpPr txBox="1">
            <a:spLocks noChangeArrowheads="1"/>
          </p:cNvSpPr>
          <p:nvPr/>
        </p:nvSpPr>
        <p:spPr bwMode="auto">
          <a:xfrm rot="12938087">
            <a:off x="990180" y="7300018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46" name="TextBox 4"/>
          <p:cNvSpPr txBox="1">
            <a:spLocks noChangeArrowheads="1"/>
          </p:cNvSpPr>
          <p:nvPr/>
        </p:nvSpPr>
        <p:spPr bwMode="auto">
          <a:xfrm rot="2138087">
            <a:off x="3882323" y="3233956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47" name="TextBox 46"/>
          <p:cNvSpPr txBox="1">
            <a:spLocks noChangeArrowheads="1"/>
          </p:cNvSpPr>
          <p:nvPr/>
        </p:nvSpPr>
        <p:spPr bwMode="auto">
          <a:xfrm rot="15177748">
            <a:off x="60956" y="6032946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48" name="TextBox 4"/>
          <p:cNvSpPr txBox="1">
            <a:spLocks noChangeArrowheads="1"/>
          </p:cNvSpPr>
          <p:nvPr/>
        </p:nvSpPr>
        <p:spPr bwMode="auto">
          <a:xfrm rot="4377748">
            <a:off x="4807994" y="4516833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49" name="TextBox 4"/>
          <p:cNvSpPr txBox="1">
            <a:spLocks noChangeArrowheads="1"/>
          </p:cNvSpPr>
          <p:nvPr/>
        </p:nvSpPr>
        <p:spPr bwMode="auto">
          <a:xfrm rot="19441060">
            <a:off x="952087" y="3301744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50" name="TextBox 4"/>
          <p:cNvSpPr txBox="1">
            <a:spLocks noChangeArrowheads="1"/>
          </p:cNvSpPr>
          <p:nvPr/>
        </p:nvSpPr>
        <p:spPr bwMode="auto">
          <a:xfrm rot="8641060">
            <a:off x="3898576" y="7328598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51" name="TextBox 4"/>
          <p:cNvSpPr txBox="1">
            <a:spLocks noChangeArrowheads="1"/>
          </p:cNvSpPr>
          <p:nvPr/>
        </p:nvSpPr>
        <p:spPr bwMode="auto">
          <a:xfrm rot="17305060">
            <a:off x="77100" y="4490888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52" name="TextBox 4"/>
          <p:cNvSpPr txBox="1">
            <a:spLocks noChangeArrowheads="1"/>
          </p:cNvSpPr>
          <p:nvPr/>
        </p:nvSpPr>
        <p:spPr bwMode="auto">
          <a:xfrm rot="6505060">
            <a:off x="4817017" y="6049906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53" name="TextBox 4"/>
          <p:cNvSpPr txBox="1">
            <a:spLocks noChangeArrowheads="1"/>
          </p:cNvSpPr>
          <p:nvPr/>
        </p:nvSpPr>
        <p:spPr bwMode="auto">
          <a:xfrm rot="10800000">
            <a:off x="2424961" y="7769672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54" name="TextBox 4"/>
          <p:cNvSpPr txBox="1">
            <a:spLocks noChangeArrowheads="1"/>
          </p:cNvSpPr>
          <p:nvPr/>
        </p:nvSpPr>
        <p:spPr bwMode="auto">
          <a:xfrm>
            <a:off x="2406588" y="2779982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</p:spTree>
    <p:extLst>
      <p:ext uri="{BB962C8B-B14F-4D97-AF65-F5344CB8AC3E}">
        <p14:creationId xmlns:p14="http://schemas.microsoft.com/office/powerpoint/2010/main" val="2903742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1113</TotalTime>
  <Words>32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Calibri</vt:lpstr>
      <vt:lpstr>Calibri Light</vt:lpstr>
      <vt:lpstr>HelloFirstieBig</vt:lpstr>
      <vt:lpstr>KG Primary Penmanship 2</vt:lpstr>
      <vt:lpstr>Tahoma</vt:lpstr>
      <vt:lpstr>TeachingColorMe</vt:lpstr>
      <vt:lpstr>TeachingMarkerHand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 Leslie</dc:creator>
  <cp:lastModifiedBy>Jamiee Hughes</cp:lastModifiedBy>
  <cp:revision>81</cp:revision>
  <dcterms:created xsi:type="dcterms:W3CDTF">2016-11-19T20:53:25Z</dcterms:created>
  <dcterms:modified xsi:type="dcterms:W3CDTF">2017-02-22T21:22:40Z</dcterms:modified>
</cp:coreProperties>
</file>