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13" r:id="rId3"/>
    <p:sldId id="322" r:id="rId4"/>
    <p:sldId id="315" r:id="rId5"/>
    <p:sldId id="314" r:id="rId6"/>
    <p:sldId id="321" r:id="rId7"/>
    <p:sldId id="316" r:id="rId8"/>
    <p:sldId id="320" r:id="rId9"/>
    <p:sldId id="317" r:id="rId10"/>
    <p:sldId id="318" r:id="rId11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4"/>
    <a:srgbClr val="7E3E83"/>
    <a:srgbClr val="7E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23FE-10E7-441B-9EF1-8FB4CDC729E4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700" y="4722846"/>
            <a:ext cx="272029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1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9" y="5350691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9" y="5861785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9" y="6372879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9" y="6883973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9" y="4839597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-247178" y="3405647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-247177" y="7558149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034" y="1084194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7034" y="5236304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1440" y="5265148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1440" y="1107759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6159" y="1321987"/>
            <a:ext cx="438340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23</Words>
  <Application>Microsoft Office PowerPoint</Application>
  <PresentationFormat>Letter Paper (8.5x11 in)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Jamiee Hughes</dc:creator>
  <cp:lastModifiedBy>Jamiee Hughes</cp:lastModifiedBy>
  <cp:revision>108</cp:revision>
  <dcterms:created xsi:type="dcterms:W3CDTF">2017-05-06T00:14:18Z</dcterms:created>
  <dcterms:modified xsi:type="dcterms:W3CDTF">2017-07-01T04:33:22Z</dcterms:modified>
</cp:coreProperties>
</file>