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318" r:id="rId3"/>
    <p:sldId id="324" r:id="rId4"/>
    <p:sldId id="319" r:id="rId5"/>
    <p:sldId id="320" r:id="rId6"/>
    <p:sldId id="326" r:id="rId7"/>
    <p:sldId id="321" r:id="rId8"/>
    <p:sldId id="325" r:id="rId9"/>
    <p:sldId id="322" r:id="rId1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23FE-10E7-441B-9EF1-8FB4CDC729E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700" y="4722846"/>
            <a:ext cx="272029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1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9" y="5350691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9" y="5861785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9" y="6372879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9" y="6883973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9" y="4839597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79333" y="7529923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9333" y="3369116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627" y="7568932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9627" y="3405692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2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235" y="6045765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235" y="1869500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3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1739" y="7404271"/>
            <a:ext cx="10817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4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23</Words>
  <Application>Microsoft Office PowerPoint</Application>
  <PresentationFormat>Letter Paper (8.5x11 in)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Jamiee Hughes</dc:creator>
  <cp:lastModifiedBy>Jamiee Hughes</cp:lastModifiedBy>
  <cp:revision>53</cp:revision>
  <dcterms:created xsi:type="dcterms:W3CDTF">2017-05-06T00:14:18Z</dcterms:created>
  <dcterms:modified xsi:type="dcterms:W3CDTF">2017-06-23T02:30:06Z</dcterms:modified>
</cp:coreProperties>
</file>