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405" r:id="rId2"/>
    <p:sldId id="406" r:id="rId3"/>
    <p:sldId id="407" r:id="rId4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3E83"/>
    <a:srgbClr val="1F9583"/>
    <a:srgbClr val="66A214"/>
    <a:srgbClr val="FF63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21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02" Type="http://schemas.microsoft.com/office/2015/10/relationships/revisionInfo" Target="revisionInfo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97B58-B5BC-419C-81A9-917A4259F3E4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A96CE-DB29-497B-BFF4-220D44D86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2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9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13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82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3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5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1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56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70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56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2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3130C-43D1-4C60-B70C-2FEA774CA8E2}" type="datetimeFigureOut">
              <a:rPr lang="en-US" smtClean="0"/>
              <a:t>6/23/2017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414BA-497B-4B13-897D-F01B18D6B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3540609" y="7094089"/>
            <a:ext cx="22951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540609" y="2980412"/>
            <a:ext cx="22951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59506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3577660" y="5722586"/>
            <a:ext cx="22761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577660" y="6465536"/>
            <a:ext cx="22761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7660" y="7180152"/>
            <a:ext cx="22761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3577660" y="4979635"/>
            <a:ext cx="22761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577660" y="2521146"/>
            <a:ext cx="22761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577660" y="3264096"/>
            <a:ext cx="22761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577660" y="3978712"/>
            <a:ext cx="22761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3577660" y="1778195"/>
            <a:ext cx="22761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899133" y="5722586"/>
            <a:ext cx="22761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899133" y="6465536"/>
            <a:ext cx="22761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899133" y="7180152"/>
            <a:ext cx="22761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899133" y="4979635"/>
            <a:ext cx="22761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899133" y="2521146"/>
            <a:ext cx="22761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899133" y="3264096"/>
            <a:ext cx="22761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899133" y="3978712"/>
            <a:ext cx="22761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899133" y="1778195"/>
            <a:ext cx="22761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29304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3584633" y="6649371"/>
            <a:ext cx="2437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584633" y="6084399"/>
            <a:ext cx="2437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84633" y="5475766"/>
            <a:ext cx="2437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3584633" y="4910794"/>
            <a:ext cx="2437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584633" y="7219122"/>
            <a:ext cx="2437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584633" y="3451528"/>
            <a:ext cx="2437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584633" y="2886556"/>
            <a:ext cx="2437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3584633" y="2277923"/>
            <a:ext cx="2437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3584633" y="1712951"/>
            <a:ext cx="2437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3584633" y="4021279"/>
            <a:ext cx="2437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912873" y="6649371"/>
            <a:ext cx="2437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912873" y="6084399"/>
            <a:ext cx="2437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912873" y="5475766"/>
            <a:ext cx="2437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912873" y="4910794"/>
            <a:ext cx="2437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912873" y="7219122"/>
            <a:ext cx="2437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912873" y="3451528"/>
            <a:ext cx="2437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912873" y="2886556"/>
            <a:ext cx="2437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912873" y="2277923"/>
            <a:ext cx="2437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912873" y="1712951"/>
            <a:ext cx="2437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912873" y="4021279"/>
            <a:ext cx="24372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87325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1337</TotalTime>
  <Words>114</Words>
  <Application>Microsoft Office PowerPoint</Application>
  <PresentationFormat>Letter Paper (8.5x11 in)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Jamiee Hughes</dc:creator>
  <cp:lastModifiedBy>Jamiee Hughes</cp:lastModifiedBy>
  <cp:revision>109</cp:revision>
  <dcterms:modified xsi:type="dcterms:W3CDTF">2017-06-24T04:21:05Z</dcterms:modified>
</cp:coreProperties>
</file>