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405" r:id="rId2"/>
    <p:sldId id="406" r:id="rId3"/>
    <p:sldId id="407" r:id="rId4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3E83"/>
    <a:srgbClr val="1F9583"/>
    <a:srgbClr val="66A214"/>
    <a:srgbClr val="FF63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215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02" Type="http://schemas.microsoft.com/office/2015/10/relationships/revisionInfo" Target="revisionInfo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297B58-B5BC-419C-81A9-917A4259F3E4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2A96CE-DB29-497B-BFF4-220D44D86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22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093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213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882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438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956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716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356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870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156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921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3130C-43D1-4C60-B70C-2FEA774CA8E2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414BA-497B-4B13-897D-F01B18D6B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21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3540609" y="7094089"/>
            <a:ext cx="22951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3540609" y="2980412"/>
            <a:ext cx="22951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</p:spTree>
    <p:extLst>
      <p:ext uri="{BB962C8B-B14F-4D97-AF65-F5344CB8AC3E}">
        <p14:creationId xmlns:p14="http://schemas.microsoft.com/office/powerpoint/2010/main" val="3595067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3577660" y="5722586"/>
            <a:ext cx="227611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3577660" y="6465536"/>
            <a:ext cx="227611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577660" y="7180152"/>
            <a:ext cx="227611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3577660" y="4979635"/>
            <a:ext cx="227611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3577660" y="2521146"/>
            <a:ext cx="227611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3577660" y="3264096"/>
            <a:ext cx="227611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3577660" y="3978712"/>
            <a:ext cx="227611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3577660" y="1778195"/>
            <a:ext cx="227611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899133" y="5722586"/>
            <a:ext cx="227611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899133" y="6465536"/>
            <a:ext cx="227611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899133" y="7180152"/>
            <a:ext cx="227611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14" name="TextBox 4"/>
          <p:cNvSpPr txBox="1">
            <a:spLocks noChangeArrowheads="1"/>
          </p:cNvSpPr>
          <p:nvPr/>
        </p:nvSpPr>
        <p:spPr bwMode="auto">
          <a:xfrm>
            <a:off x="899133" y="4979635"/>
            <a:ext cx="227611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899133" y="2521146"/>
            <a:ext cx="227611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899133" y="3264096"/>
            <a:ext cx="227611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899133" y="3978712"/>
            <a:ext cx="227611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899133" y="1778195"/>
            <a:ext cx="227611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</p:spTree>
    <p:extLst>
      <p:ext uri="{BB962C8B-B14F-4D97-AF65-F5344CB8AC3E}">
        <p14:creationId xmlns:p14="http://schemas.microsoft.com/office/powerpoint/2010/main" val="329304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3584633" y="6649371"/>
            <a:ext cx="24372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3584633" y="6084399"/>
            <a:ext cx="24372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584633" y="5475766"/>
            <a:ext cx="24372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3584633" y="4910794"/>
            <a:ext cx="24372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3584633" y="7219122"/>
            <a:ext cx="24372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3584633" y="3451528"/>
            <a:ext cx="24372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3584633" y="2886556"/>
            <a:ext cx="24372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3584633" y="2277923"/>
            <a:ext cx="24372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3584633" y="1712951"/>
            <a:ext cx="24372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3584633" y="4021279"/>
            <a:ext cx="24372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912873" y="6649371"/>
            <a:ext cx="24372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14" name="TextBox 4"/>
          <p:cNvSpPr txBox="1">
            <a:spLocks noChangeArrowheads="1"/>
          </p:cNvSpPr>
          <p:nvPr/>
        </p:nvSpPr>
        <p:spPr bwMode="auto">
          <a:xfrm>
            <a:off x="912873" y="6084399"/>
            <a:ext cx="24372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912873" y="5475766"/>
            <a:ext cx="24372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912873" y="4910794"/>
            <a:ext cx="24372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912873" y="7219122"/>
            <a:ext cx="24372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912873" y="3451528"/>
            <a:ext cx="24372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912873" y="2886556"/>
            <a:ext cx="24372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912873" y="2277923"/>
            <a:ext cx="24372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21" name="TextBox 4"/>
          <p:cNvSpPr txBox="1">
            <a:spLocks noChangeArrowheads="1"/>
          </p:cNvSpPr>
          <p:nvPr/>
        </p:nvSpPr>
        <p:spPr bwMode="auto">
          <a:xfrm>
            <a:off x="912873" y="1712951"/>
            <a:ext cx="24372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912873" y="4021279"/>
            <a:ext cx="24372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</p:spTree>
    <p:extLst>
      <p:ext uri="{BB962C8B-B14F-4D97-AF65-F5344CB8AC3E}">
        <p14:creationId xmlns:p14="http://schemas.microsoft.com/office/powerpoint/2010/main" val="387325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1337</TotalTime>
  <Words>114</Words>
  <Application>Microsoft Office PowerPoint</Application>
  <PresentationFormat>Letter Paper (8.5x11 in)</PresentationFormat>
  <Paragraphs>38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Tahoma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Jamiee Hughes</dc:creator>
  <cp:lastModifiedBy>Jamiee Hughes</cp:lastModifiedBy>
  <cp:revision>109</cp:revision>
  <dcterms:modified xsi:type="dcterms:W3CDTF">2017-06-24T04:21:05Z</dcterms:modified>
</cp:coreProperties>
</file>