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09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3E83"/>
    <a:srgbClr val="1F9583"/>
    <a:srgbClr val="66A214"/>
    <a:srgbClr val="FF6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02" Type="http://schemas.microsoft.com/office/2015/10/relationships/revisionInfo" Target="revisionInfo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97B58-B5BC-419C-81A9-917A4259F3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A96CE-DB29-497B-BFF4-220D44D8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9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1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8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5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7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5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2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815404" y="5376166"/>
            <a:ext cx="5201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FontTx/>
              <a:buNone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r>
              <a:rPr lang="en-US" altLang="en-US" dirty="0"/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815404" y="1734158"/>
            <a:ext cx="52013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78764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6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109</cp:revision>
  <dcterms:modified xsi:type="dcterms:W3CDTF">2017-06-24T02:53:51Z</dcterms:modified>
</cp:coreProperties>
</file>