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  <a:srgbClr val="1F9583"/>
    <a:srgbClr val="66A214"/>
    <a:srgbClr val="FF6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02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7B58-B5BC-419C-81A9-917A4259F3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96CE-DB29-497B-BFF4-220D44D8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15404" y="5376166"/>
            <a:ext cx="520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FontTx/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n-US" altLang="en-US" dirty="0"/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5404" y="1734158"/>
            <a:ext cx="520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7876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6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109</cp:revision>
  <dcterms:modified xsi:type="dcterms:W3CDTF">2017-06-24T02:53:51Z</dcterms:modified>
</cp:coreProperties>
</file>