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3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3E83"/>
    <a:srgbClr val="1F9583"/>
    <a:srgbClr val="66A214"/>
    <a:srgbClr val="FF6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02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97B58-B5BC-419C-81A9-917A4259F3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A96CE-DB29-497B-BFF4-220D44D8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9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1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8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5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7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5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2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9702" name="TextBox 10"/>
          <p:cNvSpPr txBox="1">
            <a:spLocks noChangeArrowheads="1"/>
          </p:cNvSpPr>
          <p:nvPr/>
        </p:nvSpPr>
        <p:spPr bwMode="auto">
          <a:xfrm>
            <a:off x="2269950" y="8859562"/>
            <a:ext cx="4203700" cy="21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KG Primary Penmanship 2" panose="02000506000000020003" pitchFamily="2" charset="0"/>
              </a:rPr>
              <a:t>© Teaching Talking</a:t>
            </a:r>
          </a:p>
        </p:txBody>
      </p:sp>
      <p:sp>
        <p:nvSpPr>
          <p:cNvPr id="119" name="TextBox 7"/>
          <p:cNvSpPr txBox="1">
            <a:spLocks noChangeArrowheads="1"/>
          </p:cNvSpPr>
          <p:nvPr/>
        </p:nvSpPr>
        <p:spPr bwMode="auto">
          <a:xfrm rot="16200000">
            <a:off x="4948131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0" name="TextBox 7"/>
          <p:cNvSpPr txBox="1">
            <a:spLocks noChangeArrowheads="1"/>
          </p:cNvSpPr>
          <p:nvPr/>
        </p:nvSpPr>
        <p:spPr bwMode="auto">
          <a:xfrm rot="16200000">
            <a:off x="4183481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1" name="TextBox 7"/>
          <p:cNvSpPr txBox="1">
            <a:spLocks noChangeArrowheads="1"/>
          </p:cNvSpPr>
          <p:nvPr/>
        </p:nvSpPr>
        <p:spPr bwMode="auto">
          <a:xfrm rot="16200000">
            <a:off x="3462993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2" name="TextBox 7"/>
          <p:cNvSpPr txBox="1">
            <a:spLocks noChangeArrowheads="1"/>
          </p:cNvSpPr>
          <p:nvPr/>
        </p:nvSpPr>
        <p:spPr bwMode="auto">
          <a:xfrm rot="16200000">
            <a:off x="2680055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3" name="TextBox 7"/>
          <p:cNvSpPr txBox="1">
            <a:spLocks noChangeArrowheads="1"/>
          </p:cNvSpPr>
          <p:nvPr/>
        </p:nvSpPr>
        <p:spPr bwMode="auto">
          <a:xfrm rot="16200000">
            <a:off x="1974285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4" name="TextBox 7"/>
          <p:cNvSpPr txBox="1">
            <a:spLocks noChangeArrowheads="1"/>
          </p:cNvSpPr>
          <p:nvPr/>
        </p:nvSpPr>
        <p:spPr bwMode="auto">
          <a:xfrm rot="16200000">
            <a:off x="1191347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5" name="TextBox 7"/>
          <p:cNvSpPr txBox="1">
            <a:spLocks noChangeArrowheads="1"/>
          </p:cNvSpPr>
          <p:nvPr/>
        </p:nvSpPr>
        <p:spPr bwMode="auto">
          <a:xfrm rot="16200000">
            <a:off x="403029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6" name="TextBox 7"/>
          <p:cNvSpPr txBox="1">
            <a:spLocks noChangeArrowheads="1"/>
          </p:cNvSpPr>
          <p:nvPr/>
        </p:nvSpPr>
        <p:spPr bwMode="auto">
          <a:xfrm rot="16200000">
            <a:off x="-379909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7" name="TextBox 7"/>
          <p:cNvSpPr txBox="1">
            <a:spLocks noChangeArrowheads="1"/>
          </p:cNvSpPr>
          <p:nvPr/>
        </p:nvSpPr>
        <p:spPr bwMode="auto">
          <a:xfrm rot="16200000">
            <a:off x="4948131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8" name="TextBox 7"/>
          <p:cNvSpPr txBox="1">
            <a:spLocks noChangeArrowheads="1"/>
          </p:cNvSpPr>
          <p:nvPr/>
        </p:nvSpPr>
        <p:spPr bwMode="auto">
          <a:xfrm rot="16200000">
            <a:off x="4183481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9" name="TextBox 7"/>
          <p:cNvSpPr txBox="1">
            <a:spLocks noChangeArrowheads="1"/>
          </p:cNvSpPr>
          <p:nvPr/>
        </p:nvSpPr>
        <p:spPr bwMode="auto">
          <a:xfrm rot="16200000">
            <a:off x="3462993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30" name="TextBox 7"/>
          <p:cNvSpPr txBox="1">
            <a:spLocks noChangeArrowheads="1"/>
          </p:cNvSpPr>
          <p:nvPr/>
        </p:nvSpPr>
        <p:spPr bwMode="auto">
          <a:xfrm rot="16200000">
            <a:off x="2680055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31" name="TextBox 7"/>
          <p:cNvSpPr txBox="1">
            <a:spLocks noChangeArrowheads="1"/>
          </p:cNvSpPr>
          <p:nvPr/>
        </p:nvSpPr>
        <p:spPr bwMode="auto">
          <a:xfrm rot="16200000">
            <a:off x="1974285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32" name="TextBox 7"/>
          <p:cNvSpPr txBox="1">
            <a:spLocks noChangeArrowheads="1"/>
          </p:cNvSpPr>
          <p:nvPr/>
        </p:nvSpPr>
        <p:spPr bwMode="auto">
          <a:xfrm rot="16200000">
            <a:off x="1191347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33" name="TextBox 7"/>
          <p:cNvSpPr txBox="1">
            <a:spLocks noChangeArrowheads="1"/>
          </p:cNvSpPr>
          <p:nvPr/>
        </p:nvSpPr>
        <p:spPr bwMode="auto">
          <a:xfrm rot="16200000">
            <a:off x="403029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34" name="TextBox 7"/>
          <p:cNvSpPr txBox="1">
            <a:spLocks noChangeArrowheads="1"/>
          </p:cNvSpPr>
          <p:nvPr/>
        </p:nvSpPr>
        <p:spPr bwMode="auto">
          <a:xfrm rot="16200000">
            <a:off x="-379909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</p:spTree>
    <p:extLst>
      <p:ext uri="{BB962C8B-B14F-4D97-AF65-F5344CB8AC3E}">
        <p14:creationId xmlns:p14="http://schemas.microsoft.com/office/powerpoint/2010/main" val="255894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51</Words>
  <Application>Microsoft Office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Primary Penmanship 2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108</cp:revision>
  <dcterms:modified xsi:type="dcterms:W3CDTF">2017-06-23T23:52:45Z</dcterms:modified>
</cp:coreProperties>
</file>