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94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3E83"/>
    <a:srgbClr val="1F9583"/>
    <a:srgbClr val="66A214"/>
    <a:srgbClr val="FF63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215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02" Type="http://schemas.microsoft.com/office/2015/10/relationships/revisionInfo" Target="revisionInfo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297B58-B5BC-419C-81A9-917A4259F3E4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2A96CE-DB29-497B-BFF4-220D44D86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130C-43D1-4C60-B70C-2FEA774CA8E2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14BA-497B-4B13-897D-F01B18D6B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22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130C-43D1-4C60-B70C-2FEA774CA8E2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14BA-497B-4B13-897D-F01B18D6B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093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130C-43D1-4C60-B70C-2FEA774CA8E2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14BA-497B-4B13-897D-F01B18D6B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213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130C-43D1-4C60-B70C-2FEA774CA8E2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14BA-497B-4B13-897D-F01B18D6B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882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130C-43D1-4C60-B70C-2FEA774CA8E2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14BA-497B-4B13-897D-F01B18D6B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438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130C-43D1-4C60-B70C-2FEA774CA8E2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14BA-497B-4B13-897D-F01B18D6B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956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130C-43D1-4C60-B70C-2FEA774CA8E2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14BA-497B-4B13-897D-F01B18D6B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716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130C-43D1-4C60-B70C-2FEA774CA8E2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14BA-497B-4B13-897D-F01B18D6B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356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130C-43D1-4C60-B70C-2FEA774CA8E2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14BA-497B-4B13-897D-F01B18D6B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870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130C-43D1-4C60-B70C-2FEA774CA8E2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14BA-497B-4B13-897D-F01B18D6B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156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130C-43D1-4C60-B70C-2FEA774CA8E2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14BA-497B-4B13-897D-F01B18D6B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921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3130C-43D1-4C60-B70C-2FEA774CA8E2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414BA-497B-4B13-897D-F01B18D6B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21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5" name="TextBox 25"/>
          <p:cNvSpPr txBox="1">
            <a:spLocks noChangeArrowheads="1"/>
          </p:cNvSpPr>
          <p:nvPr/>
        </p:nvSpPr>
        <p:spPr bwMode="auto">
          <a:xfrm>
            <a:off x="4073525" y="7119938"/>
            <a:ext cx="9175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140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Edit</a:t>
            </a:r>
          </a:p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140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Text</a:t>
            </a:r>
          </a:p>
        </p:txBody>
      </p:sp>
      <p:sp>
        <p:nvSpPr>
          <p:cNvPr id="44036" name="TextBox 25"/>
          <p:cNvSpPr txBox="1">
            <a:spLocks noChangeArrowheads="1"/>
          </p:cNvSpPr>
          <p:nvPr/>
        </p:nvSpPr>
        <p:spPr bwMode="auto">
          <a:xfrm>
            <a:off x="1835150" y="7177088"/>
            <a:ext cx="9175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140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Edit</a:t>
            </a:r>
          </a:p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140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Text</a:t>
            </a:r>
          </a:p>
        </p:txBody>
      </p:sp>
      <p:sp>
        <p:nvSpPr>
          <p:cNvPr id="44037" name="TextBox 25"/>
          <p:cNvSpPr txBox="1">
            <a:spLocks noChangeArrowheads="1"/>
          </p:cNvSpPr>
          <p:nvPr/>
        </p:nvSpPr>
        <p:spPr bwMode="auto">
          <a:xfrm>
            <a:off x="4083050" y="2938463"/>
            <a:ext cx="9175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140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Edit</a:t>
            </a:r>
          </a:p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140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Text</a:t>
            </a:r>
          </a:p>
        </p:txBody>
      </p:sp>
      <p:sp>
        <p:nvSpPr>
          <p:cNvPr id="44038" name="TextBox 25"/>
          <p:cNvSpPr txBox="1">
            <a:spLocks noChangeArrowheads="1"/>
          </p:cNvSpPr>
          <p:nvPr/>
        </p:nvSpPr>
        <p:spPr bwMode="auto">
          <a:xfrm>
            <a:off x="1844675" y="2938463"/>
            <a:ext cx="9175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Edit</a:t>
            </a:r>
          </a:p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Text</a:t>
            </a:r>
          </a:p>
        </p:txBody>
      </p:sp>
      <p:sp>
        <p:nvSpPr>
          <p:cNvPr id="44039" name="TextBox 25"/>
          <p:cNvSpPr txBox="1">
            <a:spLocks noChangeArrowheads="1"/>
          </p:cNvSpPr>
          <p:nvPr/>
        </p:nvSpPr>
        <p:spPr bwMode="auto">
          <a:xfrm>
            <a:off x="4083050" y="4271963"/>
            <a:ext cx="9175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140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Edit</a:t>
            </a:r>
          </a:p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140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Text</a:t>
            </a:r>
          </a:p>
        </p:txBody>
      </p:sp>
      <p:sp>
        <p:nvSpPr>
          <p:cNvPr id="44040" name="TextBox 25"/>
          <p:cNvSpPr txBox="1">
            <a:spLocks noChangeArrowheads="1"/>
          </p:cNvSpPr>
          <p:nvPr/>
        </p:nvSpPr>
        <p:spPr bwMode="auto">
          <a:xfrm>
            <a:off x="1844675" y="4271963"/>
            <a:ext cx="9175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Edit</a:t>
            </a:r>
          </a:p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Text</a:t>
            </a:r>
          </a:p>
        </p:txBody>
      </p:sp>
      <p:sp>
        <p:nvSpPr>
          <p:cNvPr id="44041" name="TextBox 25"/>
          <p:cNvSpPr txBox="1">
            <a:spLocks noChangeArrowheads="1"/>
          </p:cNvSpPr>
          <p:nvPr/>
        </p:nvSpPr>
        <p:spPr bwMode="auto">
          <a:xfrm>
            <a:off x="4083050" y="5662613"/>
            <a:ext cx="9175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140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Edit</a:t>
            </a:r>
          </a:p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140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Text</a:t>
            </a:r>
          </a:p>
        </p:txBody>
      </p:sp>
      <p:sp>
        <p:nvSpPr>
          <p:cNvPr id="44042" name="TextBox 25"/>
          <p:cNvSpPr txBox="1">
            <a:spLocks noChangeArrowheads="1"/>
          </p:cNvSpPr>
          <p:nvPr/>
        </p:nvSpPr>
        <p:spPr bwMode="auto">
          <a:xfrm>
            <a:off x="1835150" y="5662613"/>
            <a:ext cx="9175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Edit</a:t>
            </a:r>
          </a:p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312573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1353</TotalTime>
  <Words>16</Words>
  <Application>Microsoft Office PowerPoint</Application>
  <PresentationFormat>Letter Paper (8.5x11 in)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Jamiee Hughes</dc:creator>
  <cp:lastModifiedBy>Jamiee Hughes</cp:lastModifiedBy>
  <cp:revision>108</cp:revision>
  <dcterms:modified xsi:type="dcterms:W3CDTF">2017-06-23T23:53:06Z</dcterms:modified>
</cp:coreProperties>
</file>