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94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  <a:srgbClr val="1F9583"/>
    <a:srgbClr val="66A214"/>
    <a:srgbClr val="FF6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02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97B58-B5BC-419C-81A9-917A4259F3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96CE-DB29-497B-BFF4-220D44D8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Box 25"/>
          <p:cNvSpPr txBox="1">
            <a:spLocks noChangeArrowheads="1"/>
          </p:cNvSpPr>
          <p:nvPr/>
        </p:nvSpPr>
        <p:spPr bwMode="auto">
          <a:xfrm>
            <a:off x="4073525" y="7119938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36" name="TextBox 25"/>
          <p:cNvSpPr txBox="1">
            <a:spLocks noChangeArrowheads="1"/>
          </p:cNvSpPr>
          <p:nvPr/>
        </p:nvSpPr>
        <p:spPr bwMode="auto">
          <a:xfrm>
            <a:off x="1835150" y="7177088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37" name="TextBox 25"/>
          <p:cNvSpPr txBox="1">
            <a:spLocks noChangeArrowheads="1"/>
          </p:cNvSpPr>
          <p:nvPr/>
        </p:nvSpPr>
        <p:spPr bwMode="auto">
          <a:xfrm>
            <a:off x="4083050" y="2938463"/>
            <a:ext cx="917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38" name="TextBox 25"/>
          <p:cNvSpPr txBox="1">
            <a:spLocks noChangeArrowheads="1"/>
          </p:cNvSpPr>
          <p:nvPr/>
        </p:nvSpPr>
        <p:spPr bwMode="auto">
          <a:xfrm>
            <a:off x="1844675" y="2938463"/>
            <a:ext cx="917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39" name="TextBox 25"/>
          <p:cNvSpPr txBox="1">
            <a:spLocks noChangeArrowheads="1"/>
          </p:cNvSpPr>
          <p:nvPr/>
        </p:nvSpPr>
        <p:spPr bwMode="auto">
          <a:xfrm>
            <a:off x="4083050" y="4271963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40" name="TextBox 25"/>
          <p:cNvSpPr txBox="1">
            <a:spLocks noChangeArrowheads="1"/>
          </p:cNvSpPr>
          <p:nvPr/>
        </p:nvSpPr>
        <p:spPr bwMode="auto">
          <a:xfrm>
            <a:off x="1844675" y="4271963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41" name="TextBox 25"/>
          <p:cNvSpPr txBox="1">
            <a:spLocks noChangeArrowheads="1"/>
          </p:cNvSpPr>
          <p:nvPr/>
        </p:nvSpPr>
        <p:spPr bwMode="auto">
          <a:xfrm>
            <a:off x="4083050" y="5662613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44042" name="TextBox 25"/>
          <p:cNvSpPr txBox="1">
            <a:spLocks noChangeArrowheads="1"/>
          </p:cNvSpPr>
          <p:nvPr/>
        </p:nvSpPr>
        <p:spPr bwMode="auto">
          <a:xfrm>
            <a:off x="1835150" y="5662613"/>
            <a:ext cx="917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12573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16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108</cp:revision>
  <dcterms:modified xsi:type="dcterms:W3CDTF">2017-06-23T23:53:06Z</dcterms:modified>
</cp:coreProperties>
</file>