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08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3E83"/>
    <a:srgbClr val="1F9583"/>
    <a:srgbClr val="66A214"/>
    <a:srgbClr val="FF6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02" Type="http://schemas.microsoft.com/office/2015/10/relationships/revisionInfo" Target="revisionInfo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97B58-B5BC-419C-81A9-917A4259F3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A96CE-DB29-497B-BFF4-220D44D8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9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1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8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3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5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5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7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5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2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78165" y="3708769"/>
            <a:ext cx="4901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978165" y="4692626"/>
            <a:ext cx="4901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78165" y="5667170"/>
            <a:ext cx="49293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978165" y="6638460"/>
            <a:ext cx="49293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78165" y="2753865"/>
            <a:ext cx="4901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20445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15</Words>
  <Application>Microsoft Office PowerPoint</Application>
  <PresentationFormat>Letter Paper (8.5x11 in)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109</cp:revision>
  <dcterms:modified xsi:type="dcterms:W3CDTF">2017-06-24T04:35:24Z</dcterms:modified>
</cp:coreProperties>
</file>