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14"/>
    <a:srgbClr val="7E3E83"/>
    <a:srgbClr val="7E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2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23FE-10E7-441B-9EF1-8FB4CDC729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700" y="4722846"/>
            <a:ext cx="272029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1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9" y="5350691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9" y="5861785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9" y="6372879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9" y="6883973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9" y="4839597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57713" y="5314970"/>
            <a:ext cx="2720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7713" y="1157885"/>
            <a:ext cx="2720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5400000">
            <a:off x="4551104" y="1302527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4551105" y="5455029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6384" y="7450160"/>
            <a:ext cx="2720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384" y="3292771"/>
            <a:ext cx="2720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3158" y="1023810"/>
            <a:ext cx="376910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2106</TotalTime>
  <Words>23</Words>
  <Application>Microsoft Office PowerPoint</Application>
  <PresentationFormat>Letter Paper (8.5x11 in)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Jamiee Hughes</dc:creator>
  <cp:lastModifiedBy>Jamiee Hughes</cp:lastModifiedBy>
  <cp:revision>111</cp:revision>
  <dcterms:created xsi:type="dcterms:W3CDTF">2017-05-06T00:14:18Z</dcterms:created>
  <dcterms:modified xsi:type="dcterms:W3CDTF">2017-09-18T04:22:01Z</dcterms:modified>
</cp:coreProperties>
</file>