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8" r:id="rId2"/>
    <p:sldId id="311" r:id="rId3"/>
    <p:sldId id="319" r:id="rId4"/>
    <p:sldId id="320" r:id="rId5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E84"/>
    <a:srgbClr val="67A212"/>
    <a:srgbClr val="FF6312"/>
    <a:srgbClr val="FEF200"/>
    <a:srgbClr val="E9403D"/>
    <a:srgbClr val="1F9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0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7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3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2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2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7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5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2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66A5-175F-4124-A8D2-6E4C480F3F4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DA340-E48A-42FA-8E3A-C21767DA7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4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740436" y="1065683"/>
            <a:ext cx="406479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is upon us, but the fun doesn’t have to end here!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Reinforce all of the lessons we’ve been working on this Summer through interactive play, storytelling, and roleplay.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a museum, put on a fashion show, go on a scavenger hunt, or simply pick a shady tree and read a good book with your child…the possibilities are endless!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 new things, but most importantly…have fun! I can’t wait to hear all about your student’s adventures in the upcoming school year!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you next year!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54005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33211" y="1065683"/>
            <a:ext cx="406479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is upon us, but the fun doesn’t have to end here!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Reinforce all of the lessons we’ve been working on this Summer through interactive play, storytelling, and roleplay.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a museum, put on a fashion show, go on a scavenger hunt, or simply pick a shady tree and read a good book with your child…the possibilities are endless!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 new things, but most importantly…have fun! I can’t wait to hear all about your student’s adventures in the upcoming school year!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you next year!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780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4745343" y="1108782"/>
            <a:ext cx="4064794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3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 </a:t>
            </a: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</a:t>
            </a:r>
            <a:r>
              <a:rPr lang="en-IE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you know, we’ve been working hard to fill our Speech Therapy Notebooks</a:t>
            </a: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fun interactive activities that make practicing language feel like play.</a:t>
            </a: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the notes provided throughout the notebook to help your child practice their targets over Summer break. We want to make sure he/she has “good speech” in all areas of their lives!</a:t>
            </a: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help on this project and mostly for all that you do at home. </a:t>
            </a: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child is going to love showing you how far they’ve come!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you next year!</a:t>
            </a: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4554005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46780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334222" y="1108782"/>
            <a:ext cx="4064794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3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 </a:t>
            </a: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</a:t>
            </a:r>
            <a:r>
              <a:rPr lang="en-IE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you know, we’ve been working hard to fill our Speech Therapy Notebooks</a:t>
            </a: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fun interactive activities that make practicing language feel like play.</a:t>
            </a: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the notes provided throughout the notebook to help your child practice their targets over Summer break. We want to make sure he/she has “good speech” in all areas of their lives!</a:t>
            </a: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help on this project and mostly for all that you do at home. </a:t>
            </a: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child is going to love showing you how far they’ve come!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you next year!</a:t>
            </a:r>
            <a:endParaRPr lang="en-US" alt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750699" y="1065038"/>
            <a:ext cx="406479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 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year your child’s speech and language goals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were </a:t>
            </a:r>
            <a:r>
              <a:rPr lang="en-US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GOAL OR TARGET HERE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alt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prepared a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Speech packet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that you can continue to work on these over the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break.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complete the enclosed worksheets, a little each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week, and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 to me at the beginning of the new school year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help on this project and mostly for all that you do at home. </a:t>
            </a:r>
            <a:endParaRPr lang="en-US" alt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can’t wait to see you next year!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54005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780" y="317384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19764" y="1065038"/>
            <a:ext cx="406479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 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year your child’s speech and language goals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were </a:t>
            </a:r>
            <a:r>
              <a:rPr lang="en-US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GOAL OR TARGET HERE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alt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prepared a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Speech packet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that you can continue to work on these over the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break.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complete the enclosed worksheets, a little each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week, and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 to me at the beginning of the new school year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help on this project and mostly for all that you do at home. </a:t>
            </a:r>
            <a:endParaRPr lang="en-US" alt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can’t wait to see you next year!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744984" y="1014653"/>
            <a:ext cx="406479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  <a:endParaRPr lang="en-IE" altLang="en-US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 I am providing you with some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and easy ideas to continue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on your student’s goals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 the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break.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other ways to keep your child learning over the break as well. Visit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museum, put on a fashion show, go on a scavenger hunt, or simply pick a shady tree and read a good book with your child…the possibilities are endless!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 new things, but most importantly…have fun! I can’t wait to hear all about your student’s adventures in the upcoming school year!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can’t wait to see you next year!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54005" y="303937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780" y="303937"/>
            <a:ext cx="441076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</a:t>
            </a:r>
            <a:r>
              <a:rPr lang="en-IE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IE" altLang="en-US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IE" alt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the Speech Fun End Here!</a:t>
            </a:r>
            <a:endParaRPr lang="en-IE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34222" y="1014653"/>
            <a:ext cx="406479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would like to start by saying how wonderful it has been watching </a:t>
            </a:r>
            <a:r>
              <a:rPr lang="en-IE" alt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CHILD’S NAME HERE</a:t>
            </a: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learn </a:t>
            </a:r>
            <a:r>
              <a:rPr lang="en-IE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grow in Speech &amp; Language Therapy this year.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IE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addressing difficulties with speech, it is important that your child is practicing not only in Speech Therapy, but at home as well.</a:t>
            </a:r>
            <a:endParaRPr lang="en-IE" altLang="en-US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 I am providing you with some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and easy ideas to continue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on your student’s goals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 the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break.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IE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other ways to keep your child learning over the break as well. Visit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museum, put on a fashion show, go on a scavenger hunt, or simply pick a shady tree and read a good book with your child…the possibilities are endless!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 new things, but most importantly…have fun! I can’t wait to hear all about your student’s adventures in the upcoming school year!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can’t wait to see you next year!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4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1957</TotalTime>
  <Words>1236</Words>
  <Application>Microsoft Office PowerPoint</Application>
  <PresentationFormat>Letter Paper (8.5x11 in)</PresentationFormat>
  <Paragraphs>112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62</cp:revision>
  <dcterms:created xsi:type="dcterms:W3CDTF">2017-05-24T20:58:00Z</dcterms:created>
  <dcterms:modified xsi:type="dcterms:W3CDTF">2018-05-04T21:41:34Z</dcterms:modified>
</cp:coreProperties>
</file>